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1" r:id="rId1"/>
  </p:sldMasterIdLst>
  <p:sldIdLst>
    <p:sldId id="318" r:id="rId2"/>
    <p:sldId id="313" r:id="rId3"/>
    <p:sldId id="314" r:id="rId4"/>
    <p:sldId id="315" r:id="rId5"/>
    <p:sldId id="311" r:id="rId6"/>
    <p:sldId id="317" r:id="rId7"/>
    <p:sldId id="280" r:id="rId8"/>
    <p:sldId id="286" r:id="rId9"/>
    <p:sldId id="285" r:id="rId10"/>
    <p:sldId id="320" r:id="rId11"/>
    <p:sldId id="303" r:id="rId12"/>
    <p:sldId id="306" r:id="rId13"/>
    <p:sldId id="304" r:id="rId14"/>
    <p:sldId id="302" r:id="rId15"/>
    <p:sldId id="301" r:id="rId16"/>
    <p:sldId id="299" r:id="rId17"/>
    <p:sldId id="305" r:id="rId18"/>
    <p:sldId id="322" r:id="rId19"/>
    <p:sldId id="266" r:id="rId20"/>
    <p:sldId id="287" r:id="rId21"/>
    <p:sldId id="289" r:id="rId22"/>
    <p:sldId id="323" r:id="rId23"/>
    <p:sldId id="316" r:id="rId24"/>
    <p:sldId id="288" r:id="rId25"/>
    <p:sldId id="290" r:id="rId26"/>
    <p:sldId id="281" r:id="rId27"/>
    <p:sldId id="291" r:id="rId28"/>
    <p:sldId id="324" r:id="rId2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mone Cristofaro" initials="SC" lastIdx="1" clrIdx="0">
    <p:extLst>
      <p:ext uri="{19B8F6BF-5375-455C-9EA6-DF929625EA0E}">
        <p15:presenceInfo xmlns:p15="http://schemas.microsoft.com/office/powerpoint/2012/main" userId="f563c0407982e1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115" d="100"/>
          <a:sy n="115" d="100"/>
        </p:scale>
        <p:origin x="31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1E2F53-F01F-499F-84DB-E7C09A5147B2}"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it-IT"/>
        </a:p>
      </dgm:t>
    </dgm:pt>
    <dgm:pt modelId="{0CE52FAA-7148-4C22-BC36-E10221DA07D3}">
      <dgm:prSet phldrT="[Testo]"/>
      <dgm:spPr/>
      <dgm:t>
        <a:bodyPr/>
        <a:lstStyle/>
        <a:p>
          <a:r>
            <a:rPr lang="it-IT" dirty="0">
              <a:latin typeface="Arial" panose="020B0604020202020204" pitchFamily="34" charset="0"/>
              <a:cs typeface="Arial" panose="020B0604020202020204" pitchFamily="34" charset="0"/>
            </a:rPr>
            <a:t>1 Sprint</a:t>
          </a:r>
        </a:p>
      </dgm:t>
    </dgm:pt>
    <dgm:pt modelId="{51809CA0-4041-4CD8-97AE-63D438084270}" type="parTrans" cxnId="{5A0A02CA-BD38-48B4-9ADF-280E5B63B483}">
      <dgm:prSet/>
      <dgm:spPr/>
      <dgm:t>
        <a:bodyPr/>
        <a:lstStyle/>
        <a:p>
          <a:endParaRPr lang="it-IT"/>
        </a:p>
      </dgm:t>
    </dgm:pt>
    <dgm:pt modelId="{1042B362-BE6C-41C4-A9A6-CF66A7B3BFB0}" type="sibTrans" cxnId="{5A0A02CA-BD38-48B4-9ADF-280E5B63B483}">
      <dgm:prSet/>
      <dgm:spPr/>
      <dgm:t>
        <a:bodyPr/>
        <a:lstStyle/>
        <a:p>
          <a:endParaRPr lang="it-IT"/>
        </a:p>
      </dgm:t>
    </dgm:pt>
    <dgm:pt modelId="{CACF42E9-715B-4D5E-BB25-BB60BE1029E9}">
      <dgm:prSet phldrT="[Testo]"/>
      <dgm:spPr/>
      <dgm:t>
        <a:bodyPr/>
        <a:lstStyle/>
        <a:p>
          <a:r>
            <a:rPr lang="it-IT" dirty="0">
              <a:latin typeface="Arial" panose="020B0604020202020204" pitchFamily="34" charset="0"/>
              <a:cs typeface="Arial" panose="020B0604020202020204" pitchFamily="34" charset="0"/>
            </a:rPr>
            <a:t>Adriano Luongo</a:t>
          </a:r>
        </a:p>
      </dgm:t>
    </dgm:pt>
    <dgm:pt modelId="{4C792CD8-E188-41B3-82C3-1FAADEC7A8CB}" type="parTrans" cxnId="{3714754C-9EE6-4CC4-B60A-AF3867D7DB66}">
      <dgm:prSet/>
      <dgm:spPr/>
      <dgm:t>
        <a:bodyPr/>
        <a:lstStyle/>
        <a:p>
          <a:endParaRPr lang="it-IT"/>
        </a:p>
      </dgm:t>
    </dgm:pt>
    <dgm:pt modelId="{A73550ED-AA62-48E8-828F-69F2D5F674DD}" type="sibTrans" cxnId="{3714754C-9EE6-4CC4-B60A-AF3867D7DB66}">
      <dgm:prSet/>
      <dgm:spPr/>
      <dgm:t>
        <a:bodyPr/>
        <a:lstStyle/>
        <a:p>
          <a:endParaRPr lang="it-IT"/>
        </a:p>
      </dgm:t>
    </dgm:pt>
    <dgm:pt modelId="{22309DDD-38C5-420F-98F0-316807DD5CB7}">
      <dgm:prSet phldrT="[Testo]"/>
      <dgm:spPr/>
      <dgm:t>
        <a:bodyPr/>
        <a:lstStyle/>
        <a:p>
          <a:r>
            <a:rPr lang="it-IT" dirty="0">
              <a:latin typeface="Arial" panose="020B0604020202020204" pitchFamily="34" charset="0"/>
              <a:cs typeface="Arial" panose="020B0604020202020204" pitchFamily="34" charset="0"/>
            </a:rPr>
            <a:t>Daniele </a:t>
          </a:r>
          <a:r>
            <a:rPr lang="it-IT" dirty="0" err="1">
              <a:latin typeface="Arial" panose="020B0604020202020204" pitchFamily="34" charset="0"/>
              <a:cs typeface="Arial" panose="020B0604020202020204" pitchFamily="34" charset="0"/>
            </a:rPr>
            <a:t>Angellotto</a:t>
          </a:r>
          <a:endParaRPr lang="it-IT" dirty="0">
            <a:latin typeface="Arial" panose="020B0604020202020204" pitchFamily="34" charset="0"/>
            <a:cs typeface="Arial" panose="020B0604020202020204" pitchFamily="34" charset="0"/>
          </a:endParaRPr>
        </a:p>
      </dgm:t>
    </dgm:pt>
    <dgm:pt modelId="{7BE6FCC4-B3DA-4CFF-A8EB-02F2136F61A1}" type="parTrans" cxnId="{C0983812-2608-4C88-AFCD-2D60203688BA}">
      <dgm:prSet/>
      <dgm:spPr/>
      <dgm:t>
        <a:bodyPr/>
        <a:lstStyle/>
        <a:p>
          <a:endParaRPr lang="it-IT"/>
        </a:p>
      </dgm:t>
    </dgm:pt>
    <dgm:pt modelId="{B927F2F0-3D5F-4F87-8C2C-8DA2577CD7F0}" type="sibTrans" cxnId="{C0983812-2608-4C88-AFCD-2D60203688BA}">
      <dgm:prSet/>
      <dgm:spPr/>
      <dgm:t>
        <a:bodyPr/>
        <a:lstStyle/>
        <a:p>
          <a:endParaRPr lang="it-IT"/>
        </a:p>
      </dgm:t>
    </dgm:pt>
    <dgm:pt modelId="{265EC9C9-81B3-477B-ABB6-671D7CA43298}">
      <dgm:prSet phldrT="[Testo]"/>
      <dgm:spPr/>
      <dgm:t>
        <a:bodyPr/>
        <a:lstStyle/>
        <a:p>
          <a:r>
            <a:rPr lang="it-IT" dirty="0">
              <a:latin typeface="Arial" panose="020B0604020202020204" pitchFamily="34" charset="0"/>
              <a:cs typeface="Arial" panose="020B0604020202020204" pitchFamily="34" charset="0"/>
            </a:rPr>
            <a:t>2 Sprint</a:t>
          </a:r>
        </a:p>
      </dgm:t>
    </dgm:pt>
    <dgm:pt modelId="{D376AE3A-66A7-4617-9B5B-9EE6D82F17DD}" type="parTrans" cxnId="{2C05D9CD-591E-436A-B85C-C542FAF62625}">
      <dgm:prSet/>
      <dgm:spPr/>
      <dgm:t>
        <a:bodyPr/>
        <a:lstStyle/>
        <a:p>
          <a:endParaRPr lang="it-IT"/>
        </a:p>
      </dgm:t>
    </dgm:pt>
    <dgm:pt modelId="{8AF82BB4-AD85-4779-B753-A1A4B466A1F4}" type="sibTrans" cxnId="{2C05D9CD-591E-436A-B85C-C542FAF62625}">
      <dgm:prSet/>
      <dgm:spPr/>
      <dgm:t>
        <a:bodyPr/>
        <a:lstStyle/>
        <a:p>
          <a:endParaRPr lang="it-IT"/>
        </a:p>
      </dgm:t>
    </dgm:pt>
    <dgm:pt modelId="{F27A8B66-25C7-48AD-8C87-AF51C8DB8E06}">
      <dgm:prSet phldrT="[Testo]"/>
      <dgm:spPr/>
      <dgm:t>
        <a:bodyPr/>
        <a:lstStyle/>
        <a:p>
          <a:r>
            <a:rPr lang="it-IT" dirty="0">
              <a:latin typeface="Arial" panose="020B0604020202020204" pitchFamily="34" charset="0"/>
              <a:cs typeface="Arial" panose="020B0604020202020204" pitchFamily="34" charset="0"/>
            </a:rPr>
            <a:t>Michele Oliva</a:t>
          </a:r>
        </a:p>
      </dgm:t>
    </dgm:pt>
    <dgm:pt modelId="{2F2EDFC9-9945-49A2-90C9-CD10E2262E7F}" type="parTrans" cxnId="{FC3B4463-6B1E-47F8-B25C-8778632BF6FF}">
      <dgm:prSet/>
      <dgm:spPr/>
      <dgm:t>
        <a:bodyPr/>
        <a:lstStyle/>
        <a:p>
          <a:endParaRPr lang="it-IT"/>
        </a:p>
      </dgm:t>
    </dgm:pt>
    <dgm:pt modelId="{EA39B077-8B50-4EAD-B781-DF160A4B768C}" type="sibTrans" cxnId="{FC3B4463-6B1E-47F8-B25C-8778632BF6FF}">
      <dgm:prSet/>
      <dgm:spPr/>
      <dgm:t>
        <a:bodyPr/>
        <a:lstStyle/>
        <a:p>
          <a:endParaRPr lang="it-IT"/>
        </a:p>
      </dgm:t>
    </dgm:pt>
    <dgm:pt modelId="{21957E97-5BDD-4FB4-8943-7C0A3921EE1D}">
      <dgm:prSet phldrT="[Testo]"/>
      <dgm:spPr/>
      <dgm:t>
        <a:bodyPr/>
        <a:lstStyle/>
        <a:p>
          <a:r>
            <a:rPr lang="it-IT" dirty="0">
              <a:latin typeface="Arial" panose="020B0604020202020204" pitchFamily="34" charset="0"/>
              <a:cs typeface="Arial" panose="020B0604020202020204" pitchFamily="34" charset="0"/>
            </a:rPr>
            <a:t>Simone Cristofaro</a:t>
          </a:r>
        </a:p>
      </dgm:t>
    </dgm:pt>
    <dgm:pt modelId="{4263642B-D4FA-4D5D-A8D4-7F663BD45C2F}" type="parTrans" cxnId="{BF1D76E8-40DF-4BA6-9956-061062B9756F}">
      <dgm:prSet/>
      <dgm:spPr/>
      <dgm:t>
        <a:bodyPr/>
        <a:lstStyle/>
        <a:p>
          <a:endParaRPr lang="it-IT"/>
        </a:p>
      </dgm:t>
    </dgm:pt>
    <dgm:pt modelId="{0BA31CB1-D008-4ED0-A655-FB3AE1296AB8}" type="sibTrans" cxnId="{BF1D76E8-40DF-4BA6-9956-061062B9756F}">
      <dgm:prSet/>
      <dgm:spPr/>
      <dgm:t>
        <a:bodyPr/>
        <a:lstStyle/>
        <a:p>
          <a:endParaRPr lang="it-IT"/>
        </a:p>
      </dgm:t>
    </dgm:pt>
    <dgm:pt modelId="{45BF569C-C8CD-49A7-B9C5-7FEEF0758F95}">
      <dgm:prSet phldrT="[Testo]"/>
      <dgm:spPr/>
      <dgm:t>
        <a:bodyPr/>
        <a:lstStyle/>
        <a:p>
          <a:r>
            <a:rPr lang="it-IT" dirty="0">
              <a:latin typeface="Arial" panose="020B0604020202020204" pitchFamily="34" charset="0"/>
              <a:cs typeface="Arial" panose="020B0604020202020204" pitchFamily="34" charset="0"/>
            </a:rPr>
            <a:t>3 Sprint</a:t>
          </a:r>
        </a:p>
      </dgm:t>
    </dgm:pt>
    <dgm:pt modelId="{FC23EEC2-9ED1-4E79-9A7B-C3EC92A1A0ED}" type="parTrans" cxnId="{5407ADEE-85B1-4CA3-8365-B74FD80417B9}">
      <dgm:prSet/>
      <dgm:spPr/>
      <dgm:t>
        <a:bodyPr/>
        <a:lstStyle/>
        <a:p>
          <a:endParaRPr lang="it-IT"/>
        </a:p>
      </dgm:t>
    </dgm:pt>
    <dgm:pt modelId="{7466BC63-2E87-4885-A153-EB94FA614422}" type="sibTrans" cxnId="{5407ADEE-85B1-4CA3-8365-B74FD80417B9}">
      <dgm:prSet/>
      <dgm:spPr/>
      <dgm:t>
        <a:bodyPr/>
        <a:lstStyle/>
        <a:p>
          <a:endParaRPr lang="it-IT"/>
        </a:p>
      </dgm:t>
    </dgm:pt>
    <dgm:pt modelId="{37C9C382-257A-4EB3-A34A-CC75D993DBD8}">
      <dgm:prSet phldrT="[Testo]"/>
      <dgm:spPr/>
      <dgm:t>
        <a:bodyPr/>
        <a:lstStyle/>
        <a:p>
          <a:r>
            <a:rPr lang="it-IT" dirty="0">
              <a:latin typeface="Arial" panose="020B0604020202020204" pitchFamily="34" charset="0"/>
              <a:cs typeface="Arial" panose="020B0604020202020204" pitchFamily="34" charset="0"/>
            </a:rPr>
            <a:t>Fabrizio Ciaramella</a:t>
          </a:r>
        </a:p>
      </dgm:t>
    </dgm:pt>
    <dgm:pt modelId="{1BAF7246-7247-4673-8887-EC12C5272237}" type="parTrans" cxnId="{DB9C19EA-F271-495C-B675-0044C0118C2C}">
      <dgm:prSet/>
      <dgm:spPr/>
      <dgm:t>
        <a:bodyPr/>
        <a:lstStyle/>
        <a:p>
          <a:endParaRPr lang="it-IT"/>
        </a:p>
      </dgm:t>
    </dgm:pt>
    <dgm:pt modelId="{DDEF22DF-934C-4BDD-8C1C-A827F137E317}" type="sibTrans" cxnId="{DB9C19EA-F271-495C-B675-0044C0118C2C}">
      <dgm:prSet/>
      <dgm:spPr/>
      <dgm:t>
        <a:bodyPr/>
        <a:lstStyle/>
        <a:p>
          <a:endParaRPr lang="it-IT"/>
        </a:p>
      </dgm:t>
    </dgm:pt>
    <dgm:pt modelId="{CED02D80-321A-41F2-8F31-8B82F53D2ED4}">
      <dgm:prSet phldrT="[Testo]"/>
      <dgm:spPr/>
      <dgm:t>
        <a:bodyPr/>
        <a:lstStyle/>
        <a:p>
          <a:r>
            <a:rPr lang="it-IT" dirty="0">
              <a:latin typeface="Arial" panose="020B0604020202020204" pitchFamily="34" charset="0"/>
              <a:cs typeface="Arial" panose="020B0604020202020204" pitchFamily="34" charset="0"/>
            </a:rPr>
            <a:t>Marco Cavalcante</a:t>
          </a:r>
        </a:p>
      </dgm:t>
    </dgm:pt>
    <dgm:pt modelId="{E44CC907-3F69-4B40-8C34-977DFEB452B7}" type="parTrans" cxnId="{837BCD83-6DBD-4F3F-8FC4-58ADFB18BD6D}">
      <dgm:prSet/>
      <dgm:spPr/>
      <dgm:t>
        <a:bodyPr/>
        <a:lstStyle/>
        <a:p>
          <a:endParaRPr lang="it-IT"/>
        </a:p>
      </dgm:t>
    </dgm:pt>
    <dgm:pt modelId="{DAEABB7E-4BD7-4D3B-8139-92460C43B999}" type="sibTrans" cxnId="{837BCD83-6DBD-4F3F-8FC4-58ADFB18BD6D}">
      <dgm:prSet/>
      <dgm:spPr/>
      <dgm:t>
        <a:bodyPr/>
        <a:lstStyle/>
        <a:p>
          <a:endParaRPr lang="it-IT"/>
        </a:p>
      </dgm:t>
    </dgm:pt>
    <dgm:pt modelId="{C4966537-7B36-4BB6-975C-C79986BEAB40}">
      <dgm:prSet phldrT="[Testo]"/>
      <dgm:spPr/>
      <dgm:t>
        <a:bodyPr/>
        <a:lstStyle/>
        <a:p>
          <a:r>
            <a:rPr lang="it-IT" dirty="0">
              <a:latin typeface="Arial" panose="020B0604020202020204" pitchFamily="34" charset="0"/>
              <a:cs typeface="Arial" panose="020B0604020202020204" pitchFamily="34" charset="0"/>
            </a:rPr>
            <a:t>4 Sprint</a:t>
          </a:r>
        </a:p>
      </dgm:t>
    </dgm:pt>
    <dgm:pt modelId="{1AB9825D-4010-4B70-A9B1-71C2965E4C08}" type="parTrans" cxnId="{C3AF8DEC-852D-41F5-9B21-BC113ADFB981}">
      <dgm:prSet/>
      <dgm:spPr/>
      <dgm:t>
        <a:bodyPr/>
        <a:lstStyle/>
        <a:p>
          <a:endParaRPr lang="it-IT"/>
        </a:p>
      </dgm:t>
    </dgm:pt>
    <dgm:pt modelId="{B1060B9C-29F7-49F9-825E-D22211B14EAB}" type="sibTrans" cxnId="{C3AF8DEC-852D-41F5-9B21-BC113ADFB981}">
      <dgm:prSet/>
      <dgm:spPr/>
      <dgm:t>
        <a:bodyPr/>
        <a:lstStyle/>
        <a:p>
          <a:endParaRPr lang="it-IT"/>
        </a:p>
      </dgm:t>
    </dgm:pt>
    <dgm:pt modelId="{17D82C73-A10A-4AD8-A426-7BC259D60390}">
      <dgm:prSet phldrT="[Testo]"/>
      <dgm:spPr/>
      <dgm:t>
        <a:bodyPr/>
        <a:lstStyle/>
        <a:p>
          <a:r>
            <a:rPr lang="it-IT" dirty="0">
              <a:latin typeface="Arial" panose="020B0604020202020204" pitchFamily="34" charset="0"/>
              <a:cs typeface="Arial" panose="020B0604020202020204" pitchFamily="34" charset="0"/>
            </a:rPr>
            <a:t>5 Sprint</a:t>
          </a:r>
        </a:p>
      </dgm:t>
    </dgm:pt>
    <dgm:pt modelId="{6F12176E-5587-4582-A6F1-9226F0E9C121}" type="parTrans" cxnId="{45D7890E-E05A-44A0-A4B3-D51CA400939E}">
      <dgm:prSet/>
      <dgm:spPr/>
      <dgm:t>
        <a:bodyPr/>
        <a:lstStyle/>
        <a:p>
          <a:endParaRPr lang="it-IT"/>
        </a:p>
      </dgm:t>
    </dgm:pt>
    <dgm:pt modelId="{6A82C661-2E93-432F-84F6-2B7E4738E231}" type="sibTrans" cxnId="{45D7890E-E05A-44A0-A4B3-D51CA400939E}">
      <dgm:prSet/>
      <dgm:spPr/>
      <dgm:t>
        <a:bodyPr/>
        <a:lstStyle/>
        <a:p>
          <a:endParaRPr lang="it-IT"/>
        </a:p>
      </dgm:t>
    </dgm:pt>
    <dgm:pt modelId="{E9BE3C5A-20C8-454F-A2E1-F0A1557DE86A}">
      <dgm:prSet phldrT="[Testo]"/>
      <dgm:spPr/>
      <dgm:t>
        <a:bodyPr/>
        <a:lstStyle/>
        <a:p>
          <a:r>
            <a:rPr lang="it-IT" dirty="0">
              <a:latin typeface="Arial" panose="020B0604020202020204" pitchFamily="34" charset="0"/>
              <a:cs typeface="Arial" panose="020B0604020202020204" pitchFamily="34" charset="0"/>
            </a:rPr>
            <a:t>Giuliano Pandolfi</a:t>
          </a:r>
        </a:p>
      </dgm:t>
    </dgm:pt>
    <dgm:pt modelId="{3854ABFC-03EF-4F66-9E49-C13E38BB1BF6}" type="parTrans" cxnId="{E857FF62-3B69-438E-98B3-12522B494179}">
      <dgm:prSet/>
      <dgm:spPr/>
      <dgm:t>
        <a:bodyPr/>
        <a:lstStyle/>
        <a:p>
          <a:endParaRPr lang="it-IT"/>
        </a:p>
      </dgm:t>
    </dgm:pt>
    <dgm:pt modelId="{D9233D90-CC39-4D20-9ABC-BFEFCAECBC99}" type="sibTrans" cxnId="{E857FF62-3B69-438E-98B3-12522B494179}">
      <dgm:prSet/>
      <dgm:spPr/>
      <dgm:t>
        <a:bodyPr/>
        <a:lstStyle/>
        <a:p>
          <a:endParaRPr lang="it-IT"/>
        </a:p>
      </dgm:t>
    </dgm:pt>
    <dgm:pt modelId="{36BA155F-A806-4897-9D91-13B9CC9CE6D6}">
      <dgm:prSet phldrT="[Testo]"/>
      <dgm:spPr/>
      <dgm:t>
        <a:bodyPr/>
        <a:lstStyle/>
        <a:p>
          <a:r>
            <a:rPr lang="it-IT" dirty="0">
              <a:latin typeface="Arial" panose="020B0604020202020204" pitchFamily="34" charset="0"/>
              <a:cs typeface="Arial" panose="020B0604020202020204" pitchFamily="34" charset="0"/>
            </a:rPr>
            <a:t>Lorenzo </a:t>
          </a:r>
          <a:r>
            <a:rPr lang="it-IT" dirty="0" err="1">
              <a:latin typeface="Arial" panose="020B0604020202020204" pitchFamily="34" charset="0"/>
              <a:cs typeface="Arial" panose="020B0604020202020204" pitchFamily="34" charset="0"/>
            </a:rPr>
            <a:t>Mignella</a:t>
          </a:r>
          <a:endParaRPr lang="it-IT" dirty="0">
            <a:latin typeface="Arial" panose="020B0604020202020204" pitchFamily="34" charset="0"/>
            <a:cs typeface="Arial" panose="020B0604020202020204" pitchFamily="34" charset="0"/>
          </a:endParaRPr>
        </a:p>
      </dgm:t>
    </dgm:pt>
    <dgm:pt modelId="{708A6134-8C2F-49A0-B815-CC4797E9D352}" type="parTrans" cxnId="{0CEFDF1A-8A1E-4518-A0B4-8142CD60BAEB}">
      <dgm:prSet/>
      <dgm:spPr/>
      <dgm:t>
        <a:bodyPr/>
        <a:lstStyle/>
        <a:p>
          <a:endParaRPr lang="it-IT"/>
        </a:p>
      </dgm:t>
    </dgm:pt>
    <dgm:pt modelId="{A08A5284-1F1D-4EF7-AED5-5473818807D2}" type="sibTrans" cxnId="{0CEFDF1A-8A1E-4518-A0B4-8142CD60BAEB}">
      <dgm:prSet/>
      <dgm:spPr/>
      <dgm:t>
        <a:bodyPr/>
        <a:lstStyle/>
        <a:p>
          <a:endParaRPr lang="it-IT"/>
        </a:p>
      </dgm:t>
    </dgm:pt>
    <dgm:pt modelId="{BAD34C85-65DF-4EFE-B0BD-CB15D837AE67}">
      <dgm:prSet phldrT="[Testo]"/>
      <dgm:spPr/>
      <dgm:t>
        <a:bodyPr/>
        <a:lstStyle/>
        <a:p>
          <a:r>
            <a:rPr lang="it-IT" dirty="0">
              <a:latin typeface="Arial" panose="020B0604020202020204" pitchFamily="34" charset="0"/>
              <a:cs typeface="Arial" panose="020B0604020202020204" pitchFamily="34" charset="0"/>
            </a:rPr>
            <a:t>Daniele </a:t>
          </a:r>
          <a:r>
            <a:rPr lang="it-IT" dirty="0" err="1">
              <a:latin typeface="Arial" panose="020B0604020202020204" pitchFamily="34" charset="0"/>
              <a:cs typeface="Arial" panose="020B0604020202020204" pitchFamily="34" charset="0"/>
            </a:rPr>
            <a:t>Angellotto</a:t>
          </a:r>
          <a:endParaRPr lang="it-IT" dirty="0">
            <a:latin typeface="Arial" panose="020B0604020202020204" pitchFamily="34" charset="0"/>
            <a:cs typeface="Arial" panose="020B0604020202020204" pitchFamily="34" charset="0"/>
          </a:endParaRPr>
        </a:p>
      </dgm:t>
    </dgm:pt>
    <dgm:pt modelId="{9CB92A09-2775-43BA-B7B3-5EC67EDB1962}" type="parTrans" cxnId="{D06C7ADD-C211-462A-86E7-9443EF1DE2B1}">
      <dgm:prSet/>
      <dgm:spPr/>
      <dgm:t>
        <a:bodyPr/>
        <a:lstStyle/>
        <a:p>
          <a:endParaRPr lang="it-IT"/>
        </a:p>
      </dgm:t>
    </dgm:pt>
    <dgm:pt modelId="{16630FCB-7D63-49B7-90F6-7F6E1EE142CB}" type="sibTrans" cxnId="{D06C7ADD-C211-462A-86E7-9443EF1DE2B1}">
      <dgm:prSet/>
      <dgm:spPr/>
      <dgm:t>
        <a:bodyPr/>
        <a:lstStyle/>
        <a:p>
          <a:endParaRPr lang="it-IT"/>
        </a:p>
      </dgm:t>
    </dgm:pt>
    <dgm:pt modelId="{B0CDF969-718B-43B8-8E7C-9E599AAADC78}">
      <dgm:prSet phldrT="[Testo]"/>
      <dgm:spPr/>
      <dgm:t>
        <a:bodyPr/>
        <a:lstStyle/>
        <a:p>
          <a:r>
            <a:rPr lang="it-IT" dirty="0">
              <a:latin typeface="Arial" panose="020B0604020202020204" pitchFamily="34" charset="0"/>
              <a:cs typeface="Arial" panose="020B0604020202020204" pitchFamily="34" charset="0"/>
            </a:rPr>
            <a:t>Giuliano Pandolfi</a:t>
          </a:r>
        </a:p>
      </dgm:t>
    </dgm:pt>
    <dgm:pt modelId="{342B4136-88DD-42B0-9784-DCB332075331}" type="parTrans" cxnId="{5F5188FE-4EF1-42D8-9F75-60DDA56C773E}">
      <dgm:prSet/>
      <dgm:spPr/>
      <dgm:t>
        <a:bodyPr/>
        <a:lstStyle/>
        <a:p>
          <a:endParaRPr lang="it-IT"/>
        </a:p>
      </dgm:t>
    </dgm:pt>
    <dgm:pt modelId="{5EEC01DF-6F2A-47D6-AAA4-9510F9299535}" type="sibTrans" cxnId="{5F5188FE-4EF1-42D8-9F75-60DDA56C773E}">
      <dgm:prSet/>
      <dgm:spPr/>
      <dgm:t>
        <a:bodyPr/>
        <a:lstStyle/>
        <a:p>
          <a:endParaRPr lang="it-IT"/>
        </a:p>
      </dgm:t>
    </dgm:pt>
    <dgm:pt modelId="{437167C3-32CF-4913-9A9C-4B2899905DEC}" type="pres">
      <dgm:prSet presAssocID="{7D1E2F53-F01F-499F-84DB-E7C09A5147B2}" presName="Name0" presStyleCnt="0">
        <dgm:presLayoutVars>
          <dgm:dir/>
          <dgm:animLvl val="lvl"/>
          <dgm:resizeHandles val="exact"/>
        </dgm:presLayoutVars>
      </dgm:prSet>
      <dgm:spPr/>
    </dgm:pt>
    <dgm:pt modelId="{5D707088-8D51-4FEC-A26A-4DC5781BD557}" type="pres">
      <dgm:prSet presAssocID="{0CE52FAA-7148-4C22-BC36-E10221DA07D3}" presName="composite" presStyleCnt="0"/>
      <dgm:spPr/>
    </dgm:pt>
    <dgm:pt modelId="{89996949-28CA-4EE5-826A-7F4F324FA550}" type="pres">
      <dgm:prSet presAssocID="{0CE52FAA-7148-4C22-BC36-E10221DA07D3}" presName="parTx" presStyleLbl="alignNode1" presStyleIdx="0" presStyleCnt="5">
        <dgm:presLayoutVars>
          <dgm:chMax val="0"/>
          <dgm:chPref val="0"/>
          <dgm:bulletEnabled val="1"/>
        </dgm:presLayoutVars>
      </dgm:prSet>
      <dgm:spPr/>
    </dgm:pt>
    <dgm:pt modelId="{9CCFE621-1FE0-4FEA-8E55-5641EA74A9F3}" type="pres">
      <dgm:prSet presAssocID="{0CE52FAA-7148-4C22-BC36-E10221DA07D3}" presName="desTx" presStyleLbl="alignAccFollowNode1" presStyleIdx="0" presStyleCnt="5">
        <dgm:presLayoutVars>
          <dgm:bulletEnabled val="1"/>
        </dgm:presLayoutVars>
      </dgm:prSet>
      <dgm:spPr/>
    </dgm:pt>
    <dgm:pt modelId="{5C4BCB77-4391-4039-A370-46191F858238}" type="pres">
      <dgm:prSet presAssocID="{1042B362-BE6C-41C4-A9A6-CF66A7B3BFB0}" presName="space" presStyleCnt="0"/>
      <dgm:spPr/>
    </dgm:pt>
    <dgm:pt modelId="{D553DE38-447C-4352-BB97-EB369336FEBB}" type="pres">
      <dgm:prSet presAssocID="{265EC9C9-81B3-477B-ABB6-671D7CA43298}" presName="composite" presStyleCnt="0"/>
      <dgm:spPr/>
    </dgm:pt>
    <dgm:pt modelId="{BBCA6903-07D5-4B2B-B984-F7C431DA8E6B}" type="pres">
      <dgm:prSet presAssocID="{265EC9C9-81B3-477B-ABB6-671D7CA43298}" presName="parTx" presStyleLbl="alignNode1" presStyleIdx="1" presStyleCnt="5">
        <dgm:presLayoutVars>
          <dgm:chMax val="0"/>
          <dgm:chPref val="0"/>
          <dgm:bulletEnabled val="1"/>
        </dgm:presLayoutVars>
      </dgm:prSet>
      <dgm:spPr/>
    </dgm:pt>
    <dgm:pt modelId="{9D0B40BE-96A6-4D0D-B01D-EBDF1A58EB1B}" type="pres">
      <dgm:prSet presAssocID="{265EC9C9-81B3-477B-ABB6-671D7CA43298}" presName="desTx" presStyleLbl="alignAccFollowNode1" presStyleIdx="1" presStyleCnt="5">
        <dgm:presLayoutVars>
          <dgm:bulletEnabled val="1"/>
        </dgm:presLayoutVars>
      </dgm:prSet>
      <dgm:spPr/>
    </dgm:pt>
    <dgm:pt modelId="{5090A4FC-25E8-4AAC-A0F7-039694DD9B5C}" type="pres">
      <dgm:prSet presAssocID="{8AF82BB4-AD85-4779-B753-A1A4B466A1F4}" presName="space" presStyleCnt="0"/>
      <dgm:spPr/>
    </dgm:pt>
    <dgm:pt modelId="{E4E0FFFC-F825-4D74-9C79-EC10BFF3720E}" type="pres">
      <dgm:prSet presAssocID="{45BF569C-C8CD-49A7-B9C5-7FEEF0758F95}" presName="composite" presStyleCnt="0"/>
      <dgm:spPr/>
    </dgm:pt>
    <dgm:pt modelId="{78722707-F40D-4B34-B949-1C8E522F33B9}" type="pres">
      <dgm:prSet presAssocID="{45BF569C-C8CD-49A7-B9C5-7FEEF0758F95}" presName="parTx" presStyleLbl="alignNode1" presStyleIdx="2" presStyleCnt="5">
        <dgm:presLayoutVars>
          <dgm:chMax val="0"/>
          <dgm:chPref val="0"/>
          <dgm:bulletEnabled val="1"/>
        </dgm:presLayoutVars>
      </dgm:prSet>
      <dgm:spPr/>
    </dgm:pt>
    <dgm:pt modelId="{BF1901E7-766B-4CA7-9D3F-6FC0CFADC3A8}" type="pres">
      <dgm:prSet presAssocID="{45BF569C-C8CD-49A7-B9C5-7FEEF0758F95}" presName="desTx" presStyleLbl="alignAccFollowNode1" presStyleIdx="2" presStyleCnt="5">
        <dgm:presLayoutVars>
          <dgm:bulletEnabled val="1"/>
        </dgm:presLayoutVars>
      </dgm:prSet>
      <dgm:spPr/>
    </dgm:pt>
    <dgm:pt modelId="{A54CA115-9089-4129-AD5E-CD7D92596D48}" type="pres">
      <dgm:prSet presAssocID="{7466BC63-2E87-4885-A153-EB94FA614422}" presName="space" presStyleCnt="0"/>
      <dgm:spPr/>
    </dgm:pt>
    <dgm:pt modelId="{2F816516-1468-49F7-AA95-D4A80A259AB7}" type="pres">
      <dgm:prSet presAssocID="{C4966537-7B36-4BB6-975C-C79986BEAB40}" presName="composite" presStyleCnt="0"/>
      <dgm:spPr/>
    </dgm:pt>
    <dgm:pt modelId="{7FA6680A-6CAD-4F3A-8356-E370E34D91AE}" type="pres">
      <dgm:prSet presAssocID="{C4966537-7B36-4BB6-975C-C79986BEAB40}" presName="parTx" presStyleLbl="alignNode1" presStyleIdx="3" presStyleCnt="5">
        <dgm:presLayoutVars>
          <dgm:chMax val="0"/>
          <dgm:chPref val="0"/>
          <dgm:bulletEnabled val="1"/>
        </dgm:presLayoutVars>
      </dgm:prSet>
      <dgm:spPr/>
    </dgm:pt>
    <dgm:pt modelId="{B8C17B68-181D-428A-9EA4-90FA8AA11BB2}" type="pres">
      <dgm:prSet presAssocID="{C4966537-7B36-4BB6-975C-C79986BEAB40}" presName="desTx" presStyleLbl="alignAccFollowNode1" presStyleIdx="3" presStyleCnt="5">
        <dgm:presLayoutVars>
          <dgm:bulletEnabled val="1"/>
        </dgm:presLayoutVars>
      </dgm:prSet>
      <dgm:spPr/>
    </dgm:pt>
    <dgm:pt modelId="{797ECF1C-CDB8-4D07-8AE0-F7DF4E0EFF87}" type="pres">
      <dgm:prSet presAssocID="{B1060B9C-29F7-49F9-825E-D22211B14EAB}" presName="space" presStyleCnt="0"/>
      <dgm:spPr/>
    </dgm:pt>
    <dgm:pt modelId="{6E6B5577-8394-4F61-8CD5-DBC37D2E8DA0}" type="pres">
      <dgm:prSet presAssocID="{17D82C73-A10A-4AD8-A426-7BC259D60390}" presName="composite" presStyleCnt="0"/>
      <dgm:spPr/>
    </dgm:pt>
    <dgm:pt modelId="{1B793782-E01B-4483-9F8E-133EEF6D1C0B}" type="pres">
      <dgm:prSet presAssocID="{17D82C73-A10A-4AD8-A426-7BC259D60390}" presName="parTx" presStyleLbl="alignNode1" presStyleIdx="4" presStyleCnt="5">
        <dgm:presLayoutVars>
          <dgm:chMax val="0"/>
          <dgm:chPref val="0"/>
          <dgm:bulletEnabled val="1"/>
        </dgm:presLayoutVars>
      </dgm:prSet>
      <dgm:spPr/>
    </dgm:pt>
    <dgm:pt modelId="{FBF31068-5174-4B08-801B-790D0726785A}" type="pres">
      <dgm:prSet presAssocID="{17D82C73-A10A-4AD8-A426-7BC259D60390}" presName="desTx" presStyleLbl="alignAccFollowNode1" presStyleIdx="4" presStyleCnt="5">
        <dgm:presLayoutVars>
          <dgm:bulletEnabled val="1"/>
        </dgm:presLayoutVars>
      </dgm:prSet>
      <dgm:spPr/>
    </dgm:pt>
  </dgm:ptLst>
  <dgm:cxnLst>
    <dgm:cxn modelId="{45D7890E-E05A-44A0-A4B3-D51CA400939E}" srcId="{7D1E2F53-F01F-499F-84DB-E7C09A5147B2}" destId="{17D82C73-A10A-4AD8-A426-7BC259D60390}" srcOrd="4" destOrd="0" parTransId="{6F12176E-5587-4582-A6F1-9226F0E9C121}" sibTransId="{6A82C661-2E93-432F-84F6-2B7E4738E231}"/>
    <dgm:cxn modelId="{C0983812-2608-4C88-AFCD-2D60203688BA}" srcId="{0CE52FAA-7148-4C22-BC36-E10221DA07D3}" destId="{22309DDD-38C5-420F-98F0-316807DD5CB7}" srcOrd="1" destOrd="0" parTransId="{7BE6FCC4-B3DA-4CFF-A8EB-02F2136F61A1}" sibTransId="{B927F2F0-3D5F-4F87-8C2C-8DA2577CD7F0}"/>
    <dgm:cxn modelId="{714C7018-C085-4DC3-9720-27204A10D0F6}" type="presOf" srcId="{0CE52FAA-7148-4C22-BC36-E10221DA07D3}" destId="{89996949-28CA-4EE5-826A-7F4F324FA550}" srcOrd="0" destOrd="0" presId="urn:microsoft.com/office/officeart/2005/8/layout/hList1"/>
    <dgm:cxn modelId="{0CEFDF1A-8A1E-4518-A0B4-8142CD60BAEB}" srcId="{C4966537-7B36-4BB6-975C-C79986BEAB40}" destId="{36BA155F-A806-4897-9D91-13B9CC9CE6D6}" srcOrd="1" destOrd="0" parTransId="{708A6134-8C2F-49A0-B815-CC4797E9D352}" sibTransId="{A08A5284-1F1D-4EF7-AED5-5473818807D2}"/>
    <dgm:cxn modelId="{34E38B1C-9B26-4BB9-A856-3A3BB04EE23C}" type="presOf" srcId="{BAD34C85-65DF-4EFE-B0BD-CB15D837AE67}" destId="{FBF31068-5174-4B08-801B-790D0726785A}" srcOrd="0" destOrd="0" presId="urn:microsoft.com/office/officeart/2005/8/layout/hList1"/>
    <dgm:cxn modelId="{6D3A771D-ED9D-4AAC-B00D-9FBB881925DB}" type="presOf" srcId="{22309DDD-38C5-420F-98F0-316807DD5CB7}" destId="{9CCFE621-1FE0-4FEA-8E55-5641EA74A9F3}" srcOrd="0" destOrd="1" presId="urn:microsoft.com/office/officeart/2005/8/layout/hList1"/>
    <dgm:cxn modelId="{2CD0AD3A-9806-4A34-B4CC-A63B0AD9B38C}" type="presOf" srcId="{7D1E2F53-F01F-499F-84DB-E7C09A5147B2}" destId="{437167C3-32CF-4913-9A9C-4B2899905DEC}" srcOrd="0" destOrd="0" presId="urn:microsoft.com/office/officeart/2005/8/layout/hList1"/>
    <dgm:cxn modelId="{D967655B-BD21-49E8-A371-701201D05E8F}" type="presOf" srcId="{21957E97-5BDD-4FB4-8943-7C0A3921EE1D}" destId="{9D0B40BE-96A6-4D0D-B01D-EBDF1A58EB1B}" srcOrd="0" destOrd="1" presId="urn:microsoft.com/office/officeart/2005/8/layout/hList1"/>
    <dgm:cxn modelId="{E857FF62-3B69-438E-98B3-12522B494179}" srcId="{C4966537-7B36-4BB6-975C-C79986BEAB40}" destId="{E9BE3C5A-20C8-454F-A2E1-F0A1557DE86A}" srcOrd="0" destOrd="0" parTransId="{3854ABFC-03EF-4F66-9E49-C13E38BB1BF6}" sibTransId="{D9233D90-CC39-4D20-9ABC-BFEFCAECBC99}"/>
    <dgm:cxn modelId="{FC3B4463-6B1E-47F8-B25C-8778632BF6FF}" srcId="{265EC9C9-81B3-477B-ABB6-671D7CA43298}" destId="{F27A8B66-25C7-48AD-8C87-AF51C8DB8E06}" srcOrd="0" destOrd="0" parTransId="{2F2EDFC9-9945-49A2-90C9-CD10E2262E7F}" sibTransId="{EA39B077-8B50-4EAD-B781-DF160A4B768C}"/>
    <dgm:cxn modelId="{3714754C-9EE6-4CC4-B60A-AF3867D7DB66}" srcId="{0CE52FAA-7148-4C22-BC36-E10221DA07D3}" destId="{CACF42E9-715B-4D5E-BB25-BB60BE1029E9}" srcOrd="0" destOrd="0" parTransId="{4C792CD8-E188-41B3-82C3-1FAADEC7A8CB}" sibTransId="{A73550ED-AA62-48E8-828F-69F2D5F674DD}"/>
    <dgm:cxn modelId="{70824A4E-7215-4CE9-995F-491CBA7885AA}" type="presOf" srcId="{45BF569C-C8CD-49A7-B9C5-7FEEF0758F95}" destId="{78722707-F40D-4B34-B949-1C8E522F33B9}" srcOrd="0" destOrd="0" presId="urn:microsoft.com/office/officeart/2005/8/layout/hList1"/>
    <dgm:cxn modelId="{AAC1BA4E-DC93-44E0-9103-31B33AD02954}" type="presOf" srcId="{CED02D80-321A-41F2-8F31-8B82F53D2ED4}" destId="{BF1901E7-766B-4CA7-9D3F-6FC0CFADC3A8}" srcOrd="0" destOrd="1" presId="urn:microsoft.com/office/officeart/2005/8/layout/hList1"/>
    <dgm:cxn modelId="{22613756-D95F-42B8-AE35-7D28C6125BC1}" type="presOf" srcId="{CACF42E9-715B-4D5E-BB25-BB60BE1029E9}" destId="{9CCFE621-1FE0-4FEA-8E55-5641EA74A9F3}" srcOrd="0" destOrd="0" presId="urn:microsoft.com/office/officeart/2005/8/layout/hList1"/>
    <dgm:cxn modelId="{837BCD83-6DBD-4F3F-8FC4-58ADFB18BD6D}" srcId="{45BF569C-C8CD-49A7-B9C5-7FEEF0758F95}" destId="{CED02D80-321A-41F2-8F31-8B82F53D2ED4}" srcOrd="1" destOrd="0" parTransId="{E44CC907-3F69-4B40-8C34-977DFEB452B7}" sibTransId="{DAEABB7E-4BD7-4D3B-8139-92460C43B999}"/>
    <dgm:cxn modelId="{F60E4193-4581-47CB-BD84-F683EBF43B0D}" type="presOf" srcId="{265EC9C9-81B3-477B-ABB6-671D7CA43298}" destId="{BBCA6903-07D5-4B2B-B984-F7C431DA8E6B}" srcOrd="0" destOrd="0" presId="urn:microsoft.com/office/officeart/2005/8/layout/hList1"/>
    <dgm:cxn modelId="{5F48DB9C-3B20-4DF9-B86B-1954119A1125}" type="presOf" srcId="{C4966537-7B36-4BB6-975C-C79986BEAB40}" destId="{7FA6680A-6CAD-4F3A-8356-E370E34D91AE}" srcOrd="0" destOrd="0" presId="urn:microsoft.com/office/officeart/2005/8/layout/hList1"/>
    <dgm:cxn modelId="{5F72ADC1-59E8-436B-8672-2BF99D063530}" type="presOf" srcId="{36BA155F-A806-4897-9D91-13B9CC9CE6D6}" destId="{B8C17B68-181D-428A-9EA4-90FA8AA11BB2}" srcOrd="0" destOrd="1" presId="urn:microsoft.com/office/officeart/2005/8/layout/hList1"/>
    <dgm:cxn modelId="{5A0A02CA-BD38-48B4-9ADF-280E5B63B483}" srcId="{7D1E2F53-F01F-499F-84DB-E7C09A5147B2}" destId="{0CE52FAA-7148-4C22-BC36-E10221DA07D3}" srcOrd="0" destOrd="0" parTransId="{51809CA0-4041-4CD8-97AE-63D438084270}" sibTransId="{1042B362-BE6C-41C4-A9A6-CF66A7B3BFB0}"/>
    <dgm:cxn modelId="{2C05D9CD-591E-436A-B85C-C542FAF62625}" srcId="{7D1E2F53-F01F-499F-84DB-E7C09A5147B2}" destId="{265EC9C9-81B3-477B-ABB6-671D7CA43298}" srcOrd="1" destOrd="0" parTransId="{D376AE3A-66A7-4617-9B5B-9EE6D82F17DD}" sibTransId="{8AF82BB4-AD85-4779-B753-A1A4B466A1F4}"/>
    <dgm:cxn modelId="{D06C7ADD-C211-462A-86E7-9443EF1DE2B1}" srcId="{17D82C73-A10A-4AD8-A426-7BC259D60390}" destId="{BAD34C85-65DF-4EFE-B0BD-CB15D837AE67}" srcOrd="0" destOrd="0" parTransId="{9CB92A09-2775-43BA-B7B3-5EC67EDB1962}" sibTransId="{16630FCB-7D63-49B7-90F6-7F6E1EE142CB}"/>
    <dgm:cxn modelId="{BAE7CFDF-115A-46D8-AAAC-7E70303A258B}" type="presOf" srcId="{37C9C382-257A-4EB3-A34A-CC75D993DBD8}" destId="{BF1901E7-766B-4CA7-9D3F-6FC0CFADC3A8}" srcOrd="0" destOrd="0" presId="urn:microsoft.com/office/officeart/2005/8/layout/hList1"/>
    <dgm:cxn modelId="{46C6F6E2-D317-43B5-BE74-3D534D44CAF5}" type="presOf" srcId="{E9BE3C5A-20C8-454F-A2E1-F0A1557DE86A}" destId="{B8C17B68-181D-428A-9EA4-90FA8AA11BB2}" srcOrd="0" destOrd="0" presId="urn:microsoft.com/office/officeart/2005/8/layout/hList1"/>
    <dgm:cxn modelId="{183D7BE3-B34F-4179-BE81-E507B6EE587E}" type="presOf" srcId="{17D82C73-A10A-4AD8-A426-7BC259D60390}" destId="{1B793782-E01B-4483-9F8E-133EEF6D1C0B}" srcOrd="0" destOrd="0" presId="urn:microsoft.com/office/officeart/2005/8/layout/hList1"/>
    <dgm:cxn modelId="{BF1D76E8-40DF-4BA6-9956-061062B9756F}" srcId="{265EC9C9-81B3-477B-ABB6-671D7CA43298}" destId="{21957E97-5BDD-4FB4-8943-7C0A3921EE1D}" srcOrd="1" destOrd="0" parTransId="{4263642B-D4FA-4D5D-A8D4-7F663BD45C2F}" sibTransId="{0BA31CB1-D008-4ED0-A655-FB3AE1296AB8}"/>
    <dgm:cxn modelId="{DB9C19EA-F271-495C-B675-0044C0118C2C}" srcId="{45BF569C-C8CD-49A7-B9C5-7FEEF0758F95}" destId="{37C9C382-257A-4EB3-A34A-CC75D993DBD8}" srcOrd="0" destOrd="0" parTransId="{1BAF7246-7247-4673-8887-EC12C5272237}" sibTransId="{DDEF22DF-934C-4BDD-8C1C-A827F137E317}"/>
    <dgm:cxn modelId="{C3AF8DEC-852D-41F5-9B21-BC113ADFB981}" srcId="{7D1E2F53-F01F-499F-84DB-E7C09A5147B2}" destId="{C4966537-7B36-4BB6-975C-C79986BEAB40}" srcOrd="3" destOrd="0" parTransId="{1AB9825D-4010-4B70-A9B1-71C2965E4C08}" sibTransId="{B1060B9C-29F7-49F9-825E-D22211B14EAB}"/>
    <dgm:cxn modelId="{5407ADEE-85B1-4CA3-8365-B74FD80417B9}" srcId="{7D1E2F53-F01F-499F-84DB-E7C09A5147B2}" destId="{45BF569C-C8CD-49A7-B9C5-7FEEF0758F95}" srcOrd="2" destOrd="0" parTransId="{FC23EEC2-9ED1-4E79-9A7B-C3EC92A1A0ED}" sibTransId="{7466BC63-2E87-4885-A153-EB94FA614422}"/>
    <dgm:cxn modelId="{CA8C02F5-4481-4C96-A38A-F8B47D827D49}" type="presOf" srcId="{F27A8B66-25C7-48AD-8C87-AF51C8DB8E06}" destId="{9D0B40BE-96A6-4D0D-B01D-EBDF1A58EB1B}" srcOrd="0" destOrd="0" presId="urn:microsoft.com/office/officeart/2005/8/layout/hList1"/>
    <dgm:cxn modelId="{5F5188FE-4EF1-42D8-9F75-60DDA56C773E}" srcId="{17D82C73-A10A-4AD8-A426-7BC259D60390}" destId="{B0CDF969-718B-43B8-8E7C-9E599AAADC78}" srcOrd="1" destOrd="0" parTransId="{342B4136-88DD-42B0-9784-DCB332075331}" sibTransId="{5EEC01DF-6F2A-47D6-AAA4-9510F9299535}"/>
    <dgm:cxn modelId="{5A86E9FF-D50B-40E8-A815-C00C98115922}" type="presOf" srcId="{B0CDF969-718B-43B8-8E7C-9E599AAADC78}" destId="{FBF31068-5174-4B08-801B-790D0726785A}" srcOrd="0" destOrd="1" presId="urn:microsoft.com/office/officeart/2005/8/layout/hList1"/>
    <dgm:cxn modelId="{35F89DA4-E08F-4393-8439-821B12AA46CF}" type="presParOf" srcId="{437167C3-32CF-4913-9A9C-4B2899905DEC}" destId="{5D707088-8D51-4FEC-A26A-4DC5781BD557}" srcOrd="0" destOrd="0" presId="urn:microsoft.com/office/officeart/2005/8/layout/hList1"/>
    <dgm:cxn modelId="{BD6FE987-E468-45D8-8C94-48DA9FD5004F}" type="presParOf" srcId="{5D707088-8D51-4FEC-A26A-4DC5781BD557}" destId="{89996949-28CA-4EE5-826A-7F4F324FA550}" srcOrd="0" destOrd="0" presId="urn:microsoft.com/office/officeart/2005/8/layout/hList1"/>
    <dgm:cxn modelId="{30C85B07-BA32-4F73-8F27-82DB495F82B0}" type="presParOf" srcId="{5D707088-8D51-4FEC-A26A-4DC5781BD557}" destId="{9CCFE621-1FE0-4FEA-8E55-5641EA74A9F3}" srcOrd="1" destOrd="0" presId="urn:microsoft.com/office/officeart/2005/8/layout/hList1"/>
    <dgm:cxn modelId="{27BAF115-2E40-4DDD-B7C5-E8201166D84C}" type="presParOf" srcId="{437167C3-32CF-4913-9A9C-4B2899905DEC}" destId="{5C4BCB77-4391-4039-A370-46191F858238}" srcOrd="1" destOrd="0" presId="urn:microsoft.com/office/officeart/2005/8/layout/hList1"/>
    <dgm:cxn modelId="{1D16AE8A-65E3-4FCD-813D-D141BFA7A3DF}" type="presParOf" srcId="{437167C3-32CF-4913-9A9C-4B2899905DEC}" destId="{D553DE38-447C-4352-BB97-EB369336FEBB}" srcOrd="2" destOrd="0" presId="urn:microsoft.com/office/officeart/2005/8/layout/hList1"/>
    <dgm:cxn modelId="{225751E5-D9D6-4684-8B30-5A99B61468E5}" type="presParOf" srcId="{D553DE38-447C-4352-BB97-EB369336FEBB}" destId="{BBCA6903-07D5-4B2B-B984-F7C431DA8E6B}" srcOrd="0" destOrd="0" presId="urn:microsoft.com/office/officeart/2005/8/layout/hList1"/>
    <dgm:cxn modelId="{570F2761-D53E-4C06-9ED2-E6C06D042CAB}" type="presParOf" srcId="{D553DE38-447C-4352-BB97-EB369336FEBB}" destId="{9D0B40BE-96A6-4D0D-B01D-EBDF1A58EB1B}" srcOrd="1" destOrd="0" presId="urn:microsoft.com/office/officeart/2005/8/layout/hList1"/>
    <dgm:cxn modelId="{D81B83FD-ABC1-4697-9459-FDAE5618F480}" type="presParOf" srcId="{437167C3-32CF-4913-9A9C-4B2899905DEC}" destId="{5090A4FC-25E8-4AAC-A0F7-039694DD9B5C}" srcOrd="3" destOrd="0" presId="urn:microsoft.com/office/officeart/2005/8/layout/hList1"/>
    <dgm:cxn modelId="{28BCEAC3-F00E-441C-BAE5-0FF10A57BB99}" type="presParOf" srcId="{437167C3-32CF-4913-9A9C-4B2899905DEC}" destId="{E4E0FFFC-F825-4D74-9C79-EC10BFF3720E}" srcOrd="4" destOrd="0" presId="urn:microsoft.com/office/officeart/2005/8/layout/hList1"/>
    <dgm:cxn modelId="{8B0547AD-C433-40B8-A862-234D96B6D918}" type="presParOf" srcId="{E4E0FFFC-F825-4D74-9C79-EC10BFF3720E}" destId="{78722707-F40D-4B34-B949-1C8E522F33B9}" srcOrd="0" destOrd="0" presId="urn:microsoft.com/office/officeart/2005/8/layout/hList1"/>
    <dgm:cxn modelId="{00FEEE2F-A3D3-45DA-8A81-9249FE9E29C5}" type="presParOf" srcId="{E4E0FFFC-F825-4D74-9C79-EC10BFF3720E}" destId="{BF1901E7-766B-4CA7-9D3F-6FC0CFADC3A8}" srcOrd="1" destOrd="0" presId="urn:microsoft.com/office/officeart/2005/8/layout/hList1"/>
    <dgm:cxn modelId="{1EC3486B-4408-443D-AD31-4F0563A25A2C}" type="presParOf" srcId="{437167C3-32CF-4913-9A9C-4B2899905DEC}" destId="{A54CA115-9089-4129-AD5E-CD7D92596D48}" srcOrd="5" destOrd="0" presId="urn:microsoft.com/office/officeart/2005/8/layout/hList1"/>
    <dgm:cxn modelId="{27B2DF30-8544-4588-9F1E-1E69524BBE2B}" type="presParOf" srcId="{437167C3-32CF-4913-9A9C-4B2899905DEC}" destId="{2F816516-1468-49F7-AA95-D4A80A259AB7}" srcOrd="6" destOrd="0" presId="urn:microsoft.com/office/officeart/2005/8/layout/hList1"/>
    <dgm:cxn modelId="{A2E2675B-329D-4F7A-946B-3B9A7ECB6C63}" type="presParOf" srcId="{2F816516-1468-49F7-AA95-D4A80A259AB7}" destId="{7FA6680A-6CAD-4F3A-8356-E370E34D91AE}" srcOrd="0" destOrd="0" presId="urn:microsoft.com/office/officeart/2005/8/layout/hList1"/>
    <dgm:cxn modelId="{27996880-BB9D-4D9E-84B6-74F69EA5A4A4}" type="presParOf" srcId="{2F816516-1468-49F7-AA95-D4A80A259AB7}" destId="{B8C17B68-181D-428A-9EA4-90FA8AA11BB2}" srcOrd="1" destOrd="0" presId="urn:microsoft.com/office/officeart/2005/8/layout/hList1"/>
    <dgm:cxn modelId="{1986A47E-6B47-4CB2-A72C-F923607E321C}" type="presParOf" srcId="{437167C3-32CF-4913-9A9C-4B2899905DEC}" destId="{797ECF1C-CDB8-4D07-8AE0-F7DF4E0EFF87}" srcOrd="7" destOrd="0" presId="urn:microsoft.com/office/officeart/2005/8/layout/hList1"/>
    <dgm:cxn modelId="{09819DC0-C368-4DC4-967F-84DED9AABDF5}" type="presParOf" srcId="{437167C3-32CF-4913-9A9C-4B2899905DEC}" destId="{6E6B5577-8394-4F61-8CD5-DBC37D2E8DA0}" srcOrd="8" destOrd="0" presId="urn:microsoft.com/office/officeart/2005/8/layout/hList1"/>
    <dgm:cxn modelId="{BA9EEA36-D35F-4788-9B22-65ED5609D7F7}" type="presParOf" srcId="{6E6B5577-8394-4F61-8CD5-DBC37D2E8DA0}" destId="{1B793782-E01B-4483-9F8E-133EEF6D1C0B}" srcOrd="0" destOrd="0" presId="urn:microsoft.com/office/officeart/2005/8/layout/hList1"/>
    <dgm:cxn modelId="{2A59ED32-EBF1-4BDF-BEBD-582C0E88FB9B}" type="presParOf" srcId="{6E6B5577-8394-4F61-8CD5-DBC37D2E8DA0}" destId="{FBF31068-5174-4B08-801B-790D0726785A}"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D1C034-61E6-4E67-B935-71EF09E6AFFC}" type="doc">
      <dgm:prSet loTypeId="urn:microsoft.com/office/officeart/2005/8/layout/chart3" loCatId="cycle" qsTypeId="urn:microsoft.com/office/officeart/2005/8/quickstyle/simple1" qsCatId="simple" csTypeId="urn:microsoft.com/office/officeart/2005/8/colors/colorful1" csCatId="colorful" phldr="1"/>
      <dgm:spPr/>
    </dgm:pt>
    <dgm:pt modelId="{3BD122C9-E958-492B-951F-B0815892F8CA}">
      <dgm:prSet phldrT="[Testo]"/>
      <dgm:spPr/>
      <dgm:t>
        <a:bodyPr/>
        <a:lstStyle/>
        <a:p>
          <a:r>
            <a:rPr lang="it-IT" b="1" dirty="0"/>
            <a:t>- MORE OF -</a:t>
          </a:r>
        </a:p>
        <a:p>
          <a:r>
            <a:rPr lang="it-IT" dirty="0" err="1"/>
            <a:t>Commented</a:t>
          </a:r>
          <a:r>
            <a:rPr lang="it-IT" dirty="0"/>
            <a:t> code and planning </a:t>
          </a:r>
          <a:r>
            <a:rPr lang="it-IT" dirty="0" err="1"/>
            <a:t>improvements</a:t>
          </a:r>
          <a:endParaRPr lang="it-IT" dirty="0"/>
        </a:p>
      </dgm:t>
    </dgm:pt>
    <dgm:pt modelId="{E25F61EE-1348-4342-9DB9-CBF8B89FB0F6}" type="parTrans" cxnId="{04477336-8D0F-4784-A913-F835E815F953}">
      <dgm:prSet/>
      <dgm:spPr/>
      <dgm:t>
        <a:bodyPr/>
        <a:lstStyle/>
        <a:p>
          <a:endParaRPr lang="it-IT"/>
        </a:p>
      </dgm:t>
    </dgm:pt>
    <dgm:pt modelId="{042745C1-F168-49FC-BB72-F5A673016D1A}" type="sibTrans" cxnId="{04477336-8D0F-4784-A913-F835E815F953}">
      <dgm:prSet/>
      <dgm:spPr/>
      <dgm:t>
        <a:bodyPr/>
        <a:lstStyle/>
        <a:p>
          <a:endParaRPr lang="it-IT"/>
        </a:p>
      </dgm:t>
    </dgm:pt>
    <dgm:pt modelId="{5CAEC0BF-8C47-466F-9B64-CA5122FD578F}">
      <dgm:prSet phldrT="[Testo]"/>
      <dgm:spPr/>
      <dgm:t>
        <a:bodyPr/>
        <a:lstStyle/>
        <a:p>
          <a:r>
            <a:rPr lang="it-IT" b="1" dirty="0"/>
            <a:t>- START -</a:t>
          </a:r>
        </a:p>
        <a:p>
          <a:r>
            <a:rPr lang="it-IT" dirty="0"/>
            <a:t>Use </a:t>
          </a:r>
          <a:r>
            <a:rPr lang="it-IT" dirty="0" err="1"/>
            <a:t>Github</a:t>
          </a:r>
          <a:r>
            <a:rPr lang="it-IT" dirty="0"/>
            <a:t> </a:t>
          </a:r>
          <a:r>
            <a:rPr lang="it-IT" dirty="0" err="1"/>
            <a:t>correctly</a:t>
          </a:r>
          <a:endParaRPr lang="it-IT" dirty="0"/>
        </a:p>
      </dgm:t>
    </dgm:pt>
    <dgm:pt modelId="{9D127AC7-7A99-4CB5-A78F-6A692153C875}" type="parTrans" cxnId="{D8F569C9-EB90-490D-8E3E-B6E7D96D1646}">
      <dgm:prSet/>
      <dgm:spPr/>
      <dgm:t>
        <a:bodyPr/>
        <a:lstStyle/>
        <a:p>
          <a:endParaRPr lang="it-IT"/>
        </a:p>
      </dgm:t>
    </dgm:pt>
    <dgm:pt modelId="{75F34D36-416A-48DD-8A0E-4E172E3AFAB4}" type="sibTrans" cxnId="{D8F569C9-EB90-490D-8E3E-B6E7D96D1646}">
      <dgm:prSet/>
      <dgm:spPr/>
      <dgm:t>
        <a:bodyPr/>
        <a:lstStyle/>
        <a:p>
          <a:endParaRPr lang="it-IT"/>
        </a:p>
      </dgm:t>
    </dgm:pt>
    <dgm:pt modelId="{BC3045EE-14F1-4E00-B225-03A9FEDDFDC3}">
      <dgm:prSet phldrT="[Testo]" custT="1"/>
      <dgm:spPr/>
      <dgm:t>
        <a:bodyPr/>
        <a:lstStyle/>
        <a:p>
          <a:r>
            <a:rPr lang="it-IT" sz="1600" b="1" dirty="0"/>
            <a:t>- KEEP DOING -</a:t>
          </a:r>
        </a:p>
        <a:p>
          <a:r>
            <a:rPr lang="it-IT" sz="1600" dirty="0"/>
            <a:t>Talk to </a:t>
          </a:r>
          <a:r>
            <a:rPr lang="it-IT" sz="1600" dirty="0" err="1"/>
            <a:t>each</a:t>
          </a:r>
          <a:r>
            <a:rPr lang="it-IT" sz="1600" dirty="0"/>
            <a:t> </a:t>
          </a:r>
          <a:r>
            <a:rPr lang="it-IT" sz="1600" dirty="0" err="1"/>
            <a:t>other</a:t>
          </a:r>
          <a:br>
            <a:rPr lang="it-IT" sz="1600" dirty="0"/>
          </a:br>
          <a:br>
            <a:rPr lang="it-IT" sz="1600" dirty="0"/>
          </a:br>
          <a:br>
            <a:rPr lang="it-IT" sz="1600" dirty="0"/>
          </a:br>
          <a:endParaRPr lang="it-IT" sz="1600" dirty="0"/>
        </a:p>
      </dgm:t>
    </dgm:pt>
    <dgm:pt modelId="{4EE093B1-C903-4B48-B819-9657691E9EDA}" type="parTrans" cxnId="{F0E68AE5-69ED-4C84-9137-469E76FD48A5}">
      <dgm:prSet/>
      <dgm:spPr/>
      <dgm:t>
        <a:bodyPr/>
        <a:lstStyle/>
        <a:p>
          <a:endParaRPr lang="it-IT"/>
        </a:p>
      </dgm:t>
    </dgm:pt>
    <dgm:pt modelId="{0CD4970F-4317-48F2-A20A-64B0A1479BDD}" type="sibTrans" cxnId="{F0E68AE5-69ED-4C84-9137-469E76FD48A5}">
      <dgm:prSet/>
      <dgm:spPr/>
      <dgm:t>
        <a:bodyPr/>
        <a:lstStyle/>
        <a:p>
          <a:endParaRPr lang="it-IT"/>
        </a:p>
      </dgm:t>
    </dgm:pt>
    <dgm:pt modelId="{729871FD-2A73-4EC4-88B4-D2A0C66C5AD1}">
      <dgm:prSet phldrT="[Testo]"/>
      <dgm:spPr/>
      <dgm:t>
        <a:bodyPr/>
        <a:lstStyle/>
        <a:p>
          <a:r>
            <a:rPr lang="it-IT" b="1" dirty="0"/>
            <a:t>- LESS OF -</a:t>
          </a:r>
        </a:p>
        <a:p>
          <a:r>
            <a:rPr lang="it-IT" dirty="0"/>
            <a:t>Stories with </a:t>
          </a:r>
          <a:r>
            <a:rPr lang="it-IT" dirty="0" err="1"/>
            <a:t>dependecies</a:t>
          </a:r>
          <a:endParaRPr lang="it-IT" dirty="0"/>
        </a:p>
      </dgm:t>
    </dgm:pt>
    <dgm:pt modelId="{E7CDFBF1-AE5A-4746-872A-C38F163DAE09}" type="parTrans" cxnId="{CC6D80F8-F85D-4007-A867-A8DCF66643BC}">
      <dgm:prSet/>
      <dgm:spPr/>
      <dgm:t>
        <a:bodyPr/>
        <a:lstStyle/>
        <a:p>
          <a:endParaRPr lang="it-IT"/>
        </a:p>
      </dgm:t>
    </dgm:pt>
    <dgm:pt modelId="{22C7E997-22D1-41CF-B1F9-E3B0E0FE26EA}" type="sibTrans" cxnId="{CC6D80F8-F85D-4007-A867-A8DCF66643BC}">
      <dgm:prSet/>
      <dgm:spPr/>
      <dgm:t>
        <a:bodyPr/>
        <a:lstStyle/>
        <a:p>
          <a:endParaRPr lang="it-IT"/>
        </a:p>
      </dgm:t>
    </dgm:pt>
    <dgm:pt modelId="{1C5EB670-C76D-4055-AFD0-A742C27F8FA6}">
      <dgm:prSet phldrT="[Testo]"/>
      <dgm:spPr/>
      <dgm:t>
        <a:bodyPr/>
        <a:lstStyle/>
        <a:p>
          <a:r>
            <a:rPr lang="it-IT" b="1" dirty="0"/>
            <a:t>- STOP -</a:t>
          </a:r>
          <a:endParaRPr lang="it-IT" dirty="0"/>
        </a:p>
        <a:p>
          <a:r>
            <a:rPr lang="it-IT" dirty="0" err="1"/>
            <a:t>Doing</a:t>
          </a:r>
          <a:r>
            <a:rPr lang="it-IT" dirty="0"/>
            <a:t> cowboy-</a:t>
          </a:r>
          <a:r>
            <a:rPr lang="it-IT" dirty="0" err="1"/>
            <a:t>programmers</a:t>
          </a:r>
          <a:endParaRPr lang="it-IT" dirty="0"/>
        </a:p>
      </dgm:t>
    </dgm:pt>
    <dgm:pt modelId="{2F7920D6-983A-498B-9469-114D546A5047}" type="parTrans" cxnId="{802ECC67-3231-4A8D-9EB9-337559C9B4C9}">
      <dgm:prSet/>
      <dgm:spPr/>
      <dgm:t>
        <a:bodyPr/>
        <a:lstStyle/>
        <a:p>
          <a:endParaRPr lang="it-IT"/>
        </a:p>
      </dgm:t>
    </dgm:pt>
    <dgm:pt modelId="{211A587F-C2BE-4EEA-B165-2436562BF8D1}" type="sibTrans" cxnId="{802ECC67-3231-4A8D-9EB9-337559C9B4C9}">
      <dgm:prSet/>
      <dgm:spPr/>
      <dgm:t>
        <a:bodyPr/>
        <a:lstStyle/>
        <a:p>
          <a:endParaRPr lang="it-IT"/>
        </a:p>
      </dgm:t>
    </dgm:pt>
    <dgm:pt modelId="{3E42CAE5-C296-4DC6-BF61-C19E30DACF62}" type="pres">
      <dgm:prSet presAssocID="{FAD1C034-61E6-4E67-B935-71EF09E6AFFC}" presName="compositeShape" presStyleCnt="0">
        <dgm:presLayoutVars>
          <dgm:chMax val="7"/>
          <dgm:dir/>
          <dgm:resizeHandles val="exact"/>
        </dgm:presLayoutVars>
      </dgm:prSet>
      <dgm:spPr/>
    </dgm:pt>
    <dgm:pt modelId="{B2C5F8AB-2727-4D01-A193-829805D983F4}" type="pres">
      <dgm:prSet presAssocID="{FAD1C034-61E6-4E67-B935-71EF09E6AFFC}" presName="wedge1" presStyleLbl="node1" presStyleIdx="0" presStyleCnt="5" custLinFactNeighborX="1026" custLinFactNeighborY="-171"/>
      <dgm:spPr/>
    </dgm:pt>
    <dgm:pt modelId="{D4A8F5CC-DE72-4BF7-8867-C2FF5EADCB5E}" type="pres">
      <dgm:prSet presAssocID="{FAD1C034-61E6-4E67-B935-71EF09E6AFFC}" presName="wedge1Tx" presStyleLbl="node1" presStyleIdx="0" presStyleCnt="5">
        <dgm:presLayoutVars>
          <dgm:chMax val="0"/>
          <dgm:chPref val="0"/>
          <dgm:bulletEnabled val="1"/>
        </dgm:presLayoutVars>
      </dgm:prSet>
      <dgm:spPr/>
    </dgm:pt>
    <dgm:pt modelId="{06160BB6-F189-4586-83FE-56C3816B5282}" type="pres">
      <dgm:prSet presAssocID="{FAD1C034-61E6-4E67-B935-71EF09E6AFFC}" presName="wedge2" presStyleLbl="node1" presStyleIdx="1" presStyleCnt="5" custLinFactNeighborX="5911" custLinFactNeighborY="-683"/>
      <dgm:spPr/>
    </dgm:pt>
    <dgm:pt modelId="{999D3E08-5EC0-4881-952A-77E30B135011}" type="pres">
      <dgm:prSet presAssocID="{FAD1C034-61E6-4E67-B935-71EF09E6AFFC}" presName="wedge2Tx" presStyleLbl="node1" presStyleIdx="1" presStyleCnt="5">
        <dgm:presLayoutVars>
          <dgm:chMax val="0"/>
          <dgm:chPref val="0"/>
          <dgm:bulletEnabled val="1"/>
        </dgm:presLayoutVars>
      </dgm:prSet>
      <dgm:spPr/>
    </dgm:pt>
    <dgm:pt modelId="{CD39B5CA-84CA-48E4-BFB3-CC1D7B0A6446}" type="pres">
      <dgm:prSet presAssocID="{FAD1C034-61E6-4E67-B935-71EF09E6AFFC}" presName="wedge3" presStyleLbl="node1" presStyleIdx="2" presStyleCnt="5" custLinFactNeighborX="1197" custLinFactNeighborY="2750"/>
      <dgm:spPr/>
    </dgm:pt>
    <dgm:pt modelId="{E0D62841-0984-419A-99AD-0720C0C4BDEE}" type="pres">
      <dgm:prSet presAssocID="{FAD1C034-61E6-4E67-B935-71EF09E6AFFC}" presName="wedge3Tx" presStyleLbl="node1" presStyleIdx="2" presStyleCnt="5">
        <dgm:presLayoutVars>
          <dgm:chMax val="0"/>
          <dgm:chPref val="0"/>
          <dgm:bulletEnabled val="1"/>
        </dgm:presLayoutVars>
      </dgm:prSet>
      <dgm:spPr/>
    </dgm:pt>
    <dgm:pt modelId="{CD24AA65-F153-4444-9F24-7F7CAE0E7258}" type="pres">
      <dgm:prSet presAssocID="{FAD1C034-61E6-4E67-B935-71EF09E6AFFC}" presName="wedge4" presStyleLbl="node1" presStyleIdx="3" presStyleCnt="5" custLinFactNeighborX="-3415" custLinFactNeighborY="-343"/>
      <dgm:spPr/>
    </dgm:pt>
    <dgm:pt modelId="{1FACA102-DAC5-4860-A6C9-A105AF96E67A}" type="pres">
      <dgm:prSet presAssocID="{FAD1C034-61E6-4E67-B935-71EF09E6AFFC}" presName="wedge4Tx" presStyleLbl="node1" presStyleIdx="3" presStyleCnt="5">
        <dgm:presLayoutVars>
          <dgm:chMax val="0"/>
          <dgm:chPref val="0"/>
          <dgm:bulletEnabled val="1"/>
        </dgm:presLayoutVars>
      </dgm:prSet>
      <dgm:spPr/>
    </dgm:pt>
    <dgm:pt modelId="{1FC2A29D-521C-449A-931D-5662516727F1}" type="pres">
      <dgm:prSet presAssocID="{FAD1C034-61E6-4E67-B935-71EF09E6AFFC}" presName="wedge5" presStyleLbl="node1" presStyleIdx="4" presStyleCnt="5" custLinFactNeighborX="-1536" custLinFactNeighborY="-4782"/>
      <dgm:spPr/>
    </dgm:pt>
    <dgm:pt modelId="{E48C426D-281A-4A74-A0CB-35ABFF42DEDA}" type="pres">
      <dgm:prSet presAssocID="{FAD1C034-61E6-4E67-B935-71EF09E6AFFC}" presName="wedge5Tx" presStyleLbl="node1" presStyleIdx="4" presStyleCnt="5">
        <dgm:presLayoutVars>
          <dgm:chMax val="0"/>
          <dgm:chPref val="0"/>
          <dgm:bulletEnabled val="1"/>
        </dgm:presLayoutVars>
      </dgm:prSet>
      <dgm:spPr/>
    </dgm:pt>
  </dgm:ptLst>
  <dgm:cxnLst>
    <dgm:cxn modelId="{336A9703-3016-478B-9A23-D9D8211B81D5}" type="presOf" srcId="{729871FD-2A73-4EC4-88B4-D2A0C66C5AD1}" destId="{06160BB6-F189-4586-83FE-56C3816B5282}" srcOrd="0" destOrd="0" presId="urn:microsoft.com/office/officeart/2005/8/layout/chart3"/>
    <dgm:cxn modelId="{3B6ED82F-DF39-48B6-AE0D-25287ECD4A0D}" type="presOf" srcId="{729871FD-2A73-4EC4-88B4-D2A0C66C5AD1}" destId="{999D3E08-5EC0-4881-952A-77E30B135011}" srcOrd="1" destOrd="0" presId="urn:microsoft.com/office/officeart/2005/8/layout/chart3"/>
    <dgm:cxn modelId="{04477336-8D0F-4784-A913-F835E815F953}" srcId="{FAD1C034-61E6-4E67-B935-71EF09E6AFFC}" destId="{3BD122C9-E958-492B-951F-B0815892F8CA}" srcOrd="0" destOrd="0" parTransId="{E25F61EE-1348-4342-9DB9-CBF8B89FB0F6}" sibTransId="{042745C1-F168-49FC-BB72-F5A673016D1A}"/>
    <dgm:cxn modelId="{802ECC67-3231-4A8D-9EB9-337559C9B4C9}" srcId="{FAD1C034-61E6-4E67-B935-71EF09E6AFFC}" destId="{1C5EB670-C76D-4055-AFD0-A742C27F8FA6}" srcOrd="4" destOrd="0" parTransId="{2F7920D6-983A-498B-9469-114D546A5047}" sibTransId="{211A587F-C2BE-4EEA-B165-2436562BF8D1}"/>
    <dgm:cxn modelId="{FD24BD6A-6D93-456F-99BC-14662E14E531}" type="presOf" srcId="{1C5EB670-C76D-4055-AFD0-A742C27F8FA6}" destId="{E48C426D-281A-4A74-A0CB-35ABFF42DEDA}" srcOrd="1" destOrd="0" presId="urn:microsoft.com/office/officeart/2005/8/layout/chart3"/>
    <dgm:cxn modelId="{9DBEC84E-1F5C-4D8C-BF00-C9640B636442}" type="presOf" srcId="{1C5EB670-C76D-4055-AFD0-A742C27F8FA6}" destId="{1FC2A29D-521C-449A-931D-5662516727F1}" srcOrd="0" destOrd="0" presId="urn:microsoft.com/office/officeart/2005/8/layout/chart3"/>
    <dgm:cxn modelId="{0A164283-A19F-4580-BBF3-3DE57812AE32}" type="presOf" srcId="{3BD122C9-E958-492B-951F-B0815892F8CA}" destId="{B2C5F8AB-2727-4D01-A193-829805D983F4}" srcOrd="0" destOrd="0" presId="urn:microsoft.com/office/officeart/2005/8/layout/chart3"/>
    <dgm:cxn modelId="{1947B083-C92E-41A6-922A-EA42EE95E128}" type="presOf" srcId="{BC3045EE-14F1-4E00-B225-03A9FEDDFDC3}" destId="{E0D62841-0984-419A-99AD-0720C0C4BDEE}" srcOrd="1" destOrd="0" presId="urn:microsoft.com/office/officeart/2005/8/layout/chart3"/>
    <dgm:cxn modelId="{8F606B8B-7AB8-477A-8383-A48D73BC526A}" type="presOf" srcId="{FAD1C034-61E6-4E67-B935-71EF09E6AFFC}" destId="{3E42CAE5-C296-4DC6-BF61-C19E30DACF62}" srcOrd="0" destOrd="0" presId="urn:microsoft.com/office/officeart/2005/8/layout/chart3"/>
    <dgm:cxn modelId="{D8F569C9-EB90-490D-8E3E-B6E7D96D1646}" srcId="{FAD1C034-61E6-4E67-B935-71EF09E6AFFC}" destId="{5CAEC0BF-8C47-466F-9B64-CA5122FD578F}" srcOrd="3" destOrd="0" parTransId="{9D127AC7-7A99-4CB5-A78F-6A692153C875}" sibTransId="{75F34D36-416A-48DD-8A0E-4E172E3AFAB4}"/>
    <dgm:cxn modelId="{F0E68AE5-69ED-4C84-9137-469E76FD48A5}" srcId="{FAD1C034-61E6-4E67-B935-71EF09E6AFFC}" destId="{BC3045EE-14F1-4E00-B225-03A9FEDDFDC3}" srcOrd="2" destOrd="0" parTransId="{4EE093B1-C903-4B48-B819-9657691E9EDA}" sibTransId="{0CD4970F-4317-48F2-A20A-64B0A1479BDD}"/>
    <dgm:cxn modelId="{526FE8E5-CF14-4225-9E31-9D954701A9E0}" type="presOf" srcId="{5CAEC0BF-8C47-466F-9B64-CA5122FD578F}" destId="{CD24AA65-F153-4444-9F24-7F7CAE0E7258}" srcOrd="0" destOrd="0" presId="urn:microsoft.com/office/officeart/2005/8/layout/chart3"/>
    <dgm:cxn modelId="{8E35CDEB-527A-4EEB-8B18-8F89A45577AC}" type="presOf" srcId="{BC3045EE-14F1-4E00-B225-03A9FEDDFDC3}" destId="{CD39B5CA-84CA-48E4-BFB3-CC1D7B0A6446}" srcOrd="0" destOrd="0" presId="urn:microsoft.com/office/officeart/2005/8/layout/chart3"/>
    <dgm:cxn modelId="{C7ABEEED-4E28-485B-AF03-15443A8CF357}" type="presOf" srcId="{3BD122C9-E958-492B-951F-B0815892F8CA}" destId="{D4A8F5CC-DE72-4BF7-8867-C2FF5EADCB5E}" srcOrd="1" destOrd="0" presId="urn:microsoft.com/office/officeart/2005/8/layout/chart3"/>
    <dgm:cxn modelId="{CC6D80F8-F85D-4007-A867-A8DCF66643BC}" srcId="{FAD1C034-61E6-4E67-B935-71EF09E6AFFC}" destId="{729871FD-2A73-4EC4-88B4-D2A0C66C5AD1}" srcOrd="1" destOrd="0" parTransId="{E7CDFBF1-AE5A-4746-872A-C38F163DAE09}" sibTransId="{22C7E997-22D1-41CF-B1F9-E3B0E0FE26EA}"/>
    <dgm:cxn modelId="{57DA1DFA-C021-4C44-BDCB-D977EBB9B776}" type="presOf" srcId="{5CAEC0BF-8C47-466F-9B64-CA5122FD578F}" destId="{1FACA102-DAC5-4860-A6C9-A105AF96E67A}" srcOrd="1" destOrd="0" presId="urn:microsoft.com/office/officeart/2005/8/layout/chart3"/>
    <dgm:cxn modelId="{1106C632-2156-4BBC-942E-28BB24385310}" type="presParOf" srcId="{3E42CAE5-C296-4DC6-BF61-C19E30DACF62}" destId="{B2C5F8AB-2727-4D01-A193-829805D983F4}" srcOrd="0" destOrd="0" presId="urn:microsoft.com/office/officeart/2005/8/layout/chart3"/>
    <dgm:cxn modelId="{C997FD57-40EB-4EA6-8670-4AF16E720AAC}" type="presParOf" srcId="{3E42CAE5-C296-4DC6-BF61-C19E30DACF62}" destId="{D4A8F5CC-DE72-4BF7-8867-C2FF5EADCB5E}" srcOrd="1" destOrd="0" presId="urn:microsoft.com/office/officeart/2005/8/layout/chart3"/>
    <dgm:cxn modelId="{CE80234A-1B70-4F98-974F-B3C8A45259CA}" type="presParOf" srcId="{3E42CAE5-C296-4DC6-BF61-C19E30DACF62}" destId="{06160BB6-F189-4586-83FE-56C3816B5282}" srcOrd="2" destOrd="0" presId="urn:microsoft.com/office/officeart/2005/8/layout/chart3"/>
    <dgm:cxn modelId="{15B8461D-79EC-436B-85D2-407704FBE59B}" type="presParOf" srcId="{3E42CAE5-C296-4DC6-BF61-C19E30DACF62}" destId="{999D3E08-5EC0-4881-952A-77E30B135011}" srcOrd="3" destOrd="0" presId="urn:microsoft.com/office/officeart/2005/8/layout/chart3"/>
    <dgm:cxn modelId="{54499BAB-3AE0-4DA3-BCB2-6538D70769EF}" type="presParOf" srcId="{3E42CAE5-C296-4DC6-BF61-C19E30DACF62}" destId="{CD39B5CA-84CA-48E4-BFB3-CC1D7B0A6446}" srcOrd="4" destOrd="0" presId="urn:microsoft.com/office/officeart/2005/8/layout/chart3"/>
    <dgm:cxn modelId="{6B4707F1-416C-493E-A7CC-99DCDF9A6751}" type="presParOf" srcId="{3E42CAE5-C296-4DC6-BF61-C19E30DACF62}" destId="{E0D62841-0984-419A-99AD-0720C0C4BDEE}" srcOrd="5" destOrd="0" presId="urn:microsoft.com/office/officeart/2005/8/layout/chart3"/>
    <dgm:cxn modelId="{C5E6A483-8340-411F-97BE-294196D1FF9E}" type="presParOf" srcId="{3E42CAE5-C296-4DC6-BF61-C19E30DACF62}" destId="{CD24AA65-F153-4444-9F24-7F7CAE0E7258}" srcOrd="6" destOrd="0" presId="urn:microsoft.com/office/officeart/2005/8/layout/chart3"/>
    <dgm:cxn modelId="{A1623176-5CE6-417D-9FC2-AD41F071C2A9}" type="presParOf" srcId="{3E42CAE5-C296-4DC6-BF61-C19E30DACF62}" destId="{1FACA102-DAC5-4860-A6C9-A105AF96E67A}" srcOrd="7" destOrd="0" presId="urn:microsoft.com/office/officeart/2005/8/layout/chart3"/>
    <dgm:cxn modelId="{5E1F4E79-7FDD-4399-B24C-883004B6B554}" type="presParOf" srcId="{3E42CAE5-C296-4DC6-BF61-C19E30DACF62}" destId="{1FC2A29D-521C-449A-931D-5662516727F1}" srcOrd="8" destOrd="0" presId="urn:microsoft.com/office/officeart/2005/8/layout/chart3"/>
    <dgm:cxn modelId="{1A42238C-3A5D-4FF9-BAA0-BF2C4D7F4331}" type="presParOf" srcId="{3E42CAE5-C296-4DC6-BF61-C19E30DACF62}" destId="{E48C426D-281A-4A74-A0CB-35ABFF42DEDA}" srcOrd="9"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996949-28CA-4EE5-826A-7F4F324FA550}">
      <dsp:nvSpPr>
        <dsp:cNvPr id="0" name=""/>
        <dsp:cNvSpPr/>
      </dsp:nvSpPr>
      <dsp:spPr>
        <a:xfrm>
          <a:off x="5009" y="467354"/>
          <a:ext cx="1920423" cy="633600"/>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it-IT" sz="2200" kern="1200" dirty="0">
              <a:latin typeface="Arial" panose="020B0604020202020204" pitchFamily="34" charset="0"/>
              <a:cs typeface="Arial" panose="020B0604020202020204" pitchFamily="34" charset="0"/>
            </a:rPr>
            <a:t>1 Sprint</a:t>
          </a:r>
        </a:p>
      </dsp:txBody>
      <dsp:txXfrm>
        <a:off x="5009" y="467354"/>
        <a:ext cx="1920423" cy="633600"/>
      </dsp:txXfrm>
    </dsp:sp>
    <dsp:sp modelId="{9CCFE621-1FE0-4FEA-8E55-5641EA74A9F3}">
      <dsp:nvSpPr>
        <dsp:cNvPr id="0" name=""/>
        <dsp:cNvSpPr/>
      </dsp:nvSpPr>
      <dsp:spPr>
        <a:xfrm>
          <a:off x="5009" y="1100955"/>
          <a:ext cx="1920423" cy="1509750"/>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it-IT" sz="2200" kern="1200" dirty="0">
              <a:latin typeface="Arial" panose="020B0604020202020204" pitchFamily="34" charset="0"/>
              <a:cs typeface="Arial" panose="020B0604020202020204" pitchFamily="34" charset="0"/>
            </a:rPr>
            <a:t>Adriano Luongo</a:t>
          </a:r>
        </a:p>
        <a:p>
          <a:pPr marL="228600" lvl="1" indent="-228600" algn="l" defTabSz="977900">
            <a:lnSpc>
              <a:spcPct val="90000"/>
            </a:lnSpc>
            <a:spcBef>
              <a:spcPct val="0"/>
            </a:spcBef>
            <a:spcAft>
              <a:spcPct val="15000"/>
            </a:spcAft>
            <a:buChar char="•"/>
          </a:pPr>
          <a:r>
            <a:rPr lang="it-IT" sz="2200" kern="1200" dirty="0">
              <a:latin typeface="Arial" panose="020B0604020202020204" pitchFamily="34" charset="0"/>
              <a:cs typeface="Arial" panose="020B0604020202020204" pitchFamily="34" charset="0"/>
            </a:rPr>
            <a:t>Daniele </a:t>
          </a:r>
          <a:r>
            <a:rPr lang="it-IT" sz="2200" kern="1200" dirty="0" err="1">
              <a:latin typeface="Arial" panose="020B0604020202020204" pitchFamily="34" charset="0"/>
              <a:cs typeface="Arial" panose="020B0604020202020204" pitchFamily="34" charset="0"/>
            </a:rPr>
            <a:t>Angellotto</a:t>
          </a:r>
          <a:endParaRPr lang="it-IT" sz="2200" kern="1200" dirty="0">
            <a:latin typeface="Arial" panose="020B0604020202020204" pitchFamily="34" charset="0"/>
            <a:cs typeface="Arial" panose="020B0604020202020204" pitchFamily="34" charset="0"/>
          </a:endParaRPr>
        </a:p>
      </dsp:txBody>
      <dsp:txXfrm>
        <a:off x="5009" y="1100955"/>
        <a:ext cx="1920423" cy="1509750"/>
      </dsp:txXfrm>
    </dsp:sp>
    <dsp:sp modelId="{BBCA6903-07D5-4B2B-B984-F7C431DA8E6B}">
      <dsp:nvSpPr>
        <dsp:cNvPr id="0" name=""/>
        <dsp:cNvSpPr/>
      </dsp:nvSpPr>
      <dsp:spPr>
        <a:xfrm>
          <a:off x="2194292" y="467354"/>
          <a:ext cx="1920423" cy="633600"/>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it-IT" sz="2200" kern="1200" dirty="0">
              <a:latin typeface="Arial" panose="020B0604020202020204" pitchFamily="34" charset="0"/>
              <a:cs typeface="Arial" panose="020B0604020202020204" pitchFamily="34" charset="0"/>
            </a:rPr>
            <a:t>2 Sprint</a:t>
          </a:r>
        </a:p>
      </dsp:txBody>
      <dsp:txXfrm>
        <a:off x="2194292" y="467354"/>
        <a:ext cx="1920423" cy="633600"/>
      </dsp:txXfrm>
    </dsp:sp>
    <dsp:sp modelId="{9D0B40BE-96A6-4D0D-B01D-EBDF1A58EB1B}">
      <dsp:nvSpPr>
        <dsp:cNvPr id="0" name=""/>
        <dsp:cNvSpPr/>
      </dsp:nvSpPr>
      <dsp:spPr>
        <a:xfrm>
          <a:off x="2194292" y="1100955"/>
          <a:ext cx="1920423" cy="1509750"/>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it-IT" sz="2200" kern="1200" dirty="0">
              <a:latin typeface="Arial" panose="020B0604020202020204" pitchFamily="34" charset="0"/>
              <a:cs typeface="Arial" panose="020B0604020202020204" pitchFamily="34" charset="0"/>
            </a:rPr>
            <a:t>Michele Oliva</a:t>
          </a:r>
        </a:p>
        <a:p>
          <a:pPr marL="228600" lvl="1" indent="-228600" algn="l" defTabSz="977900">
            <a:lnSpc>
              <a:spcPct val="90000"/>
            </a:lnSpc>
            <a:spcBef>
              <a:spcPct val="0"/>
            </a:spcBef>
            <a:spcAft>
              <a:spcPct val="15000"/>
            </a:spcAft>
            <a:buChar char="•"/>
          </a:pPr>
          <a:r>
            <a:rPr lang="it-IT" sz="2200" kern="1200" dirty="0">
              <a:latin typeface="Arial" panose="020B0604020202020204" pitchFamily="34" charset="0"/>
              <a:cs typeface="Arial" panose="020B0604020202020204" pitchFamily="34" charset="0"/>
            </a:rPr>
            <a:t>Simone Cristofaro</a:t>
          </a:r>
        </a:p>
      </dsp:txBody>
      <dsp:txXfrm>
        <a:off x="2194292" y="1100955"/>
        <a:ext cx="1920423" cy="1509750"/>
      </dsp:txXfrm>
    </dsp:sp>
    <dsp:sp modelId="{78722707-F40D-4B34-B949-1C8E522F33B9}">
      <dsp:nvSpPr>
        <dsp:cNvPr id="0" name=""/>
        <dsp:cNvSpPr/>
      </dsp:nvSpPr>
      <dsp:spPr>
        <a:xfrm>
          <a:off x="4383575" y="467354"/>
          <a:ext cx="1920423" cy="633600"/>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it-IT" sz="2200" kern="1200" dirty="0">
              <a:latin typeface="Arial" panose="020B0604020202020204" pitchFamily="34" charset="0"/>
              <a:cs typeface="Arial" panose="020B0604020202020204" pitchFamily="34" charset="0"/>
            </a:rPr>
            <a:t>3 Sprint</a:t>
          </a:r>
        </a:p>
      </dsp:txBody>
      <dsp:txXfrm>
        <a:off x="4383575" y="467354"/>
        <a:ext cx="1920423" cy="633600"/>
      </dsp:txXfrm>
    </dsp:sp>
    <dsp:sp modelId="{BF1901E7-766B-4CA7-9D3F-6FC0CFADC3A8}">
      <dsp:nvSpPr>
        <dsp:cNvPr id="0" name=""/>
        <dsp:cNvSpPr/>
      </dsp:nvSpPr>
      <dsp:spPr>
        <a:xfrm>
          <a:off x="4383575" y="1100955"/>
          <a:ext cx="1920423" cy="1509750"/>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it-IT" sz="2200" kern="1200" dirty="0">
              <a:latin typeface="Arial" panose="020B0604020202020204" pitchFamily="34" charset="0"/>
              <a:cs typeface="Arial" panose="020B0604020202020204" pitchFamily="34" charset="0"/>
            </a:rPr>
            <a:t>Fabrizio Ciaramella</a:t>
          </a:r>
        </a:p>
        <a:p>
          <a:pPr marL="228600" lvl="1" indent="-228600" algn="l" defTabSz="977900">
            <a:lnSpc>
              <a:spcPct val="90000"/>
            </a:lnSpc>
            <a:spcBef>
              <a:spcPct val="0"/>
            </a:spcBef>
            <a:spcAft>
              <a:spcPct val="15000"/>
            </a:spcAft>
            <a:buChar char="•"/>
          </a:pPr>
          <a:r>
            <a:rPr lang="it-IT" sz="2200" kern="1200" dirty="0">
              <a:latin typeface="Arial" panose="020B0604020202020204" pitchFamily="34" charset="0"/>
              <a:cs typeface="Arial" panose="020B0604020202020204" pitchFamily="34" charset="0"/>
            </a:rPr>
            <a:t>Marco Cavalcante</a:t>
          </a:r>
        </a:p>
      </dsp:txBody>
      <dsp:txXfrm>
        <a:off x="4383575" y="1100955"/>
        <a:ext cx="1920423" cy="1509750"/>
      </dsp:txXfrm>
    </dsp:sp>
    <dsp:sp modelId="{7FA6680A-6CAD-4F3A-8356-E370E34D91AE}">
      <dsp:nvSpPr>
        <dsp:cNvPr id="0" name=""/>
        <dsp:cNvSpPr/>
      </dsp:nvSpPr>
      <dsp:spPr>
        <a:xfrm>
          <a:off x="6572858" y="467354"/>
          <a:ext cx="1920423" cy="633600"/>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it-IT" sz="2200" kern="1200" dirty="0">
              <a:latin typeface="Arial" panose="020B0604020202020204" pitchFamily="34" charset="0"/>
              <a:cs typeface="Arial" panose="020B0604020202020204" pitchFamily="34" charset="0"/>
            </a:rPr>
            <a:t>4 Sprint</a:t>
          </a:r>
        </a:p>
      </dsp:txBody>
      <dsp:txXfrm>
        <a:off x="6572858" y="467354"/>
        <a:ext cx="1920423" cy="633600"/>
      </dsp:txXfrm>
    </dsp:sp>
    <dsp:sp modelId="{B8C17B68-181D-428A-9EA4-90FA8AA11BB2}">
      <dsp:nvSpPr>
        <dsp:cNvPr id="0" name=""/>
        <dsp:cNvSpPr/>
      </dsp:nvSpPr>
      <dsp:spPr>
        <a:xfrm>
          <a:off x="6572858" y="1100955"/>
          <a:ext cx="1920423" cy="1509750"/>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it-IT" sz="2200" kern="1200" dirty="0">
              <a:latin typeface="Arial" panose="020B0604020202020204" pitchFamily="34" charset="0"/>
              <a:cs typeface="Arial" panose="020B0604020202020204" pitchFamily="34" charset="0"/>
            </a:rPr>
            <a:t>Giuliano Pandolfi</a:t>
          </a:r>
        </a:p>
        <a:p>
          <a:pPr marL="228600" lvl="1" indent="-228600" algn="l" defTabSz="977900">
            <a:lnSpc>
              <a:spcPct val="90000"/>
            </a:lnSpc>
            <a:spcBef>
              <a:spcPct val="0"/>
            </a:spcBef>
            <a:spcAft>
              <a:spcPct val="15000"/>
            </a:spcAft>
            <a:buChar char="•"/>
          </a:pPr>
          <a:r>
            <a:rPr lang="it-IT" sz="2200" kern="1200" dirty="0">
              <a:latin typeface="Arial" panose="020B0604020202020204" pitchFamily="34" charset="0"/>
              <a:cs typeface="Arial" panose="020B0604020202020204" pitchFamily="34" charset="0"/>
            </a:rPr>
            <a:t>Lorenzo </a:t>
          </a:r>
          <a:r>
            <a:rPr lang="it-IT" sz="2200" kern="1200" dirty="0" err="1">
              <a:latin typeface="Arial" panose="020B0604020202020204" pitchFamily="34" charset="0"/>
              <a:cs typeface="Arial" panose="020B0604020202020204" pitchFamily="34" charset="0"/>
            </a:rPr>
            <a:t>Mignella</a:t>
          </a:r>
          <a:endParaRPr lang="it-IT" sz="2200" kern="1200" dirty="0">
            <a:latin typeface="Arial" panose="020B0604020202020204" pitchFamily="34" charset="0"/>
            <a:cs typeface="Arial" panose="020B0604020202020204" pitchFamily="34" charset="0"/>
          </a:endParaRPr>
        </a:p>
      </dsp:txBody>
      <dsp:txXfrm>
        <a:off x="6572858" y="1100955"/>
        <a:ext cx="1920423" cy="1509750"/>
      </dsp:txXfrm>
    </dsp:sp>
    <dsp:sp modelId="{1B793782-E01B-4483-9F8E-133EEF6D1C0B}">
      <dsp:nvSpPr>
        <dsp:cNvPr id="0" name=""/>
        <dsp:cNvSpPr/>
      </dsp:nvSpPr>
      <dsp:spPr>
        <a:xfrm>
          <a:off x="8762140" y="467354"/>
          <a:ext cx="1920423" cy="633600"/>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it-IT" sz="2200" kern="1200" dirty="0">
              <a:latin typeface="Arial" panose="020B0604020202020204" pitchFamily="34" charset="0"/>
              <a:cs typeface="Arial" panose="020B0604020202020204" pitchFamily="34" charset="0"/>
            </a:rPr>
            <a:t>5 Sprint</a:t>
          </a:r>
        </a:p>
      </dsp:txBody>
      <dsp:txXfrm>
        <a:off x="8762140" y="467354"/>
        <a:ext cx="1920423" cy="633600"/>
      </dsp:txXfrm>
    </dsp:sp>
    <dsp:sp modelId="{FBF31068-5174-4B08-801B-790D0726785A}">
      <dsp:nvSpPr>
        <dsp:cNvPr id="0" name=""/>
        <dsp:cNvSpPr/>
      </dsp:nvSpPr>
      <dsp:spPr>
        <a:xfrm>
          <a:off x="8762140" y="1100955"/>
          <a:ext cx="1920423" cy="1509750"/>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it-IT" sz="2200" kern="1200" dirty="0">
              <a:latin typeface="Arial" panose="020B0604020202020204" pitchFamily="34" charset="0"/>
              <a:cs typeface="Arial" panose="020B0604020202020204" pitchFamily="34" charset="0"/>
            </a:rPr>
            <a:t>Daniele </a:t>
          </a:r>
          <a:r>
            <a:rPr lang="it-IT" sz="2200" kern="1200" dirty="0" err="1">
              <a:latin typeface="Arial" panose="020B0604020202020204" pitchFamily="34" charset="0"/>
              <a:cs typeface="Arial" panose="020B0604020202020204" pitchFamily="34" charset="0"/>
            </a:rPr>
            <a:t>Angellotto</a:t>
          </a:r>
          <a:endParaRPr lang="it-IT" sz="2200" kern="1200" dirty="0">
            <a:latin typeface="Arial" panose="020B0604020202020204" pitchFamily="34" charset="0"/>
            <a:cs typeface="Arial" panose="020B0604020202020204" pitchFamily="34" charset="0"/>
          </a:endParaRPr>
        </a:p>
        <a:p>
          <a:pPr marL="228600" lvl="1" indent="-228600" algn="l" defTabSz="977900">
            <a:lnSpc>
              <a:spcPct val="90000"/>
            </a:lnSpc>
            <a:spcBef>
              <a:spcPct val="0"/>
            </a:spcBef>
            <a:spcAft>
              <a:spcPct val="15000"/>
            </a:spcAft>
            <a:buChar char="•"/>
          </a:pPr>
          <a:r>
            <a:rPr lang="it-IT" sz="2200" kern="1200" dirty="0">
              <a:latin typeface="Arial" panose="020B0604020202020204" pitchFamily="34" charset="0"/>
              <a:cs typeface="Arial" panose="020B0604020202020204" pitchFamily="34" charset="0"/>
            </a:rPr>
            <a:t>Giuliano Pandolfi</a:t>
          </a:r>
        </a:p>
      </dsp:txBody>
      <dsp:txXfrm>
        <a:off x="8762140" y="1100955"/>
        <a:ext cx="1920423" cy="15097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C5F8AB-2727-4D01-A193-829805D983F4}">
      <dsp:nvSpPr>
        <dsp:cNvPr id="0" name=""/>
        <dsp:cNvSpPr/>
      </dsp:nvSpPr>
      <dsp:spPr>
        <a:xfrm>
          <a:off x="1056220" y="399914"/>
          <a:ext cx="5760720" cy="5760720"/>
        </a:xfrm>
        <a:prstGeom prst="pie">
          <a:avLst>
            <a:gd name="adj1" fmla="val 16200000"/>
            <a:gd name="adj2" fmla="val 2052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it-IT" sz="1700" b="1" kern="1200" dirty="0"/>
            <a:t>- MORE OF -</a:t>
          </a:r>
        </a:p>
        <a:p>
          <a:pPr marL="0" lvl="0" indent="0" algn="ctr" defTabSz="755650">
            <a:lnSpc>
              <a:spcPct val="90000"/>
            </a:lnSpc>
            <a:spcBef>
              <a:spcPct val="0"/>
            </a:spcBef>
            <a:spcAft>
              <a:spcPct val="35000"/>
            </a:spcAft>
            <a:buNone/>
          </a:pPr>
          <a:r>
            <a:rPr lang="it-IT" sz="1700" kern="1200" dirty="0" err="1"/>
            <a:t>Commented</a:t>
          </a:r>
          <a:r>
            <a:rPr lang="it-IT" sz="1700" kern="1200" dirty="0"/>
            <a:t> code and planning </a:t>
          </a:r>
          <a:r>
            <a:rPr lang="it-IT" sz="1700" kern="1200" dirty="0" err="1"/>
            <a:t>improvements</a:t>
          </a:r>
          <a:endParaRPr lang="it-IT" sz="1700" kern="1200" dirty="0"/>
        </a:p>
      </dsp:txBody>
      <dsp:txXfrm>
        <a:off x="4009274" y="1260593"/>
        <a:ext cx="1954530" cy="1337310"/>
      </dsp:txXfrm>
    </dsp:sp>
    <dsp:sp modelId="{06160BB6-F189-4586-83FE-56C3816B5282}">
      <dsp:nvSpPr>
        <dsp:cNvPr id="0" name=""/>
        <dsp:cNvSpPr/>
      </dsp:nvSpPr>
      <dsp:spPr>
        <a:xfrm>
          <a:off x="1136006" y="648168"/>
          <a:ext cx="5760720" cy="5760720"/>
        </a:xfrm>
        <a:prstGeom prst="pie">
          <a:avLst>
            <a:gd name="adj1" fmla="val 20520000"/>
            <a:gd name="adj2" fmla="val 324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it-IT" sz="1700" b="1" kern="1200" dirty="0"/>
            <a:t>- LESS OF -</a:t>
          </a:r>
        </a:p>
        <a:p>
          <a:pPr marL="0" lvl="0" indent="0" algn="ctr" defTabSz="755650">
            <a:lnSpc>
              <a:spcPct val="90000"/>
            </a:lnSpc>
            <a:spcBef>
              <a:spcPct val="0"/>
            </a:spcBef>
            <a:spcAft>
              <a:spcPct val="35000"/>
            </a:spcAft>
            <a:buNone/>
          </a:pPr>
          <a:r>
            <a:rPr lang="it-IT" sz="1700" kern="1200" dirty="0"/>
            <a:t>Stories with </a:t>
          </a:r>
          <a:r>
            <a:rPr lang="it-IT" sz="1700" kern="1200" dirty="0" err="1"/>
            <a:t>dependecies</a:t>
          </a:r>
          <a:endParaRPr lang="it-IT" sz="1700" kern="1200" dirty="0"/>
        </a:p>
      </dsp:txBody>
      <dsp:txXfrm>
        <a:off x="4901048" y="3254208"/>
        <a:ext cx="1714500" cy="1447038"/>
      </dsp:txXfrm>
    </dsp:sp>
    <dsp:sp modelId="{CD39B5CA-84CA-48E4-BFB3-CC1D7B0A6446}">
      <dsp:nvSpPr>
        <dsp:cNvPr id="0" name=""/>
        <dsp:cNvSpPr/>
      </dsp:nvSpPr>
      <dsp:spPr>
        <a:xfrm>
          <a:off x="864445" y="845934"/>
          <a:ext cx="5760720" cy="5760720"/>
        </a:xfrm>
        <a:prstGeom prst="pie">
          <a:avLst>
            <a:gd name="adj1" fmla="val 3240000"/>
            <a:gd name="adj2" fmla="val 756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it-IT" sz="1600" b="1" kern="1200" dirty="0"/>
            <a:t>- KEEP DOING -</a:t>
          </a:r>
        </a:p>
        <a:p>
          <a:pPr marL="0" lvl="0" indent="0" algn="ctr" defTabSz="711200">
            <a:lnSpc>
              <a:spcPct val="90000"/>
            </a:lnSpc>
            <a:spcBef>
              <a:spcPct val="0"/>
            </a:spcBef>
            <a:spcAft>
              <a:spcPct val="35000"/>
            </a:spcAft>
            <a:buNone/>
          </a:pPr>
          <a:r>
            <a:rPr lang="it-IT" sz="1600" kern="1200" dirty="0"/>
            <a:t>Talk to </a:t>
          </a:r>
          <a:r>
            <a:rPr lang="it-IT" sz="1600" kern="1200" dirty="0" err="1"/>
            <a:t>each</a:t>
          </a:r>
          <a:r>
            <a:rPr lang="it-IT" sz="1600" kern="1200" dirty="0"/>
            <a:t> </a:t>
          </a:r>
          <a:r>
            <a:rPr lang="it-IT" sz="1600" kern="1200" dirty="0" err="1"/>
            <a:t>other</a:t>
          </a:r>
          <a:br>
            <a:rPr lang="it-IT" sz="1600" kern="1200" dirty="0"/>
          </a:br>
          <a:br>
            <a:rPr lang="it-IT" sz="1600" kern="1200" dirty="0"/>
          </a:br>
          <a:br>
            <a:rPr lang="it-IT" sz="1600" kern="1200" dirty="0"/>
          </a:br>
          <a:endParaRPr lang="it-IT" sz="1600" kern="1200" dirty="0"/>
        </a:p>
      </dsp:txBody>
      <dsp:txXfrm>
        <a:off x="2716105" y="5166474"/>
        <a:ext cx="2057400" cy="1234440"/>
      </dsp:txXfrm>
    </dsp:sp>
    <dsp:sp modelId="{CD24AA65-F153-4444-9F24-7F7CAE0E7258}">
      <dsp:nvSpPr>
        <dsp:cNvPr id="0" name=""/>
        <dsp:cNvSpPr/>
      </dsp:nvSpPr>
      <dsp:spPr>
        <a:xfrm>
          <a:off x="598761" y="667755"/>
          <a:ext cx="5760720" cy="5760720"/>
        </a:xfrm>
        <a:prstGeom prst="pie">
          <a:avLst>
            <a:gd name="adj1" fmla="val 7560000"/>
            <a:gd name="adj2" fmla="val 1188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it-IT" sz="1700" b="1" kern="1200" dirty="0"/>
            <a:t>- START -</a:t>
          </a:r>
        </a:p>
        <a:p>
          <a:pPr marL="0" lvl="0" indent="0" algn="ctr" defTabSz="755650">
            <a:lnSpc>
              <a:spcPct val="90000"/>
            </a:lnSpc>
            <a:spcBef>
              <a:spcPct val="0"/>
            </a:spcBef>
            <a:spcAft>
              <a:spcPct val="35000"/>
            </a:spcAft>
            <a:buNone/>
          </a:pPr>
          <a:r>
            <a:rPr lang="it-IT" sz="1700" kern="1200" dirty="0"/>
            <a:t>Use </a:t>
          </a:r>
          <a:r>
            <a:rPr lang="it-IT" sz="1700" kern="1200" dirty="0" err="1"/>
            <a:t>Github</a:t>
          </a:r>
          <a:r>
            <a:rPr lang="it-IT" sz="1700" kern="1200" dirty="0"/>
            <a:t> </a:t>
          </a:r>
          <a:r>
            <a:rPr lang="it-IT" sz="1700" kern="1200" dirty="0" err="1"/>
            <a:t>correctly</a:t>
          </a:r>
          <a:endParaRPr lang="it-IT" sz="1700" kern="1200" dirty="0"/>
        </a:p>
      </dsp:txBody>
      <dsp:txXfrm>
        <a:off x="873081" y="3273795"/>
        <a:ext cx="1714500" cy="1447038"/>
      </dsp:txXfrm>
    </dsp:sp>
    <dsp:sp modelId="{1FC2A29D-521C-449A-931D-5662516727F1}">
      <dsp:nvSpPr>
        <dsp:cNvPr id="0" name=""/>
        <dsp:cNvSpPr/>
      </dsp:nvSpPr>
      <dsp:spPr>
        <a:xfrm>
          <a:off x="707005" y="412036"/>
          <a:ext cx="5760720" cy="5760720"/>
        </a:xfrm>
        <a:prstGeom prst="pie">
          <a:avLst>
            <a:gd name="adj1" fmla="val 11880000"/>
            <a:gd name="adj2" fmla="val 16200000"/>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it-IT" sz="1700" b="1" kern="1200" dirty="0"/>
            <a:t>- STOP -</a:t>
          </a:r>
          <a:endParaRPr lang="it-IT" sz="1700" kern="1200" dirty="0"/>
        </a:p>
        <a:p>
          <a:pPr marL="0" lvl="0" indent="0" algn="ctr" defTabSz="755650">
            <a:lnSpc>
              <a:spcPct val="90000"/>
            </a:lnSpc>
            <a:spcBef>
              <a:spcPct val="0"/>
            </a:spcBef>
            <a:spcAft>
              <a:spcPct val="35000"/>
            </a:spcAft>
            <a:buNone/>
          </a:pPr>
          <a:r>
            <a:rPr lang="it-IT" sz="1700" kern="1200" dirty="0" err="1"/>
            <a:t>Doing</a:t>
          </a:r>
          <a:r>
            <a:rPr lang="it-IT" sz="1700" kern="1200" dirty="0"/>
            <a:t> cowboy-</a:t>
          </a:r>
          <a:r>
            <a:rPr lang="it-IT" sz="1700" kern="1200" dirty="0" err="1"/>
            <a:t>programmers</a:t>
          </a:r>
          <a:endParaRPr lang="it-IT" sz="1700" kern="1200" dirty="0"/>
        </a:p>
      </dsp:txBody>
      <dsp:txXfrm>
        <a:off x="1547110" y="1289860"/>
        <a:ext cx="1954530" cy="133731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1/9/2020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41997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1/9/2020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986205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1/9/2020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826561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1/9/2020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136159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1/9/2020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418846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1/9/2020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451058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1/9/2020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096733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1/9/2020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281463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1/9/2020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529586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1/9/2020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‹N›</a:t>
            </a:fld>
            <a:endParaRPr lang="en-US" dirty="0"/>
          </a:p>
        </p:txBody>
      </p:sp>
    </p:spTree>
    <p:extLst>
      <p:ext uri="{BB962C8B-B14F-4D97-AF65-F5344CB8AC3E}">
        <p14:creationId xmlns:p14="http://schemas.microsoft.com/office/powerpoint/2010/main" val="1870799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1/9/2020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033388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1/9/2020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‹N›</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431590"/>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10" r:id="rId5"/>
    <p:sldLayoutId id="2147483804" r:id="rId6"/>
    <p:sldLayoutId id="2147483805" r:id="rId7"/>
    <p:sldLayoutId id="2147483806" r:id="rId8"/>
    <p:sldLayoutId id="2147483809" r:id="rId9"/>
    <p:sldLayoutId id="2147483807" r:id="rId10"/>
    <p:sldLayoutId id="2147483808" r:id="rId11"/>
  </p:sldLayoutIdLst>
  <p:hf sldNum="0" hdr="0" ftr="0" dt="0"/>
  <p:txStyles>
    <p:title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8.png"/><Relationship Id="rId7" Type="http://schemas.openxmlformats.org/officeDocument/2006/relationships/diagramColors" Target="../diagrams/colors1.xml"/><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Layout" Target="../diagrams/layout2.xml"/><Relationship Id="rId7" Type="http://schemas.openxmlformats.org/officeDocument/2006/relationships/image" Target="../media/image35.png"/><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image" Target="../media/image14.jpeg"/><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21CFB357-BEF5-40D1-A2FD-0946DFB9FFF3}"/>
              </a:ext>
            </a:extLst>
          </p:cNvPr>
          <p:cNvPicPr>
            <a:picLocks noChangeAspect="1"/>
          </p:cNvPicPr>
          <p:nvPr/>
        </p:nvPicPr>
        <p:blipFill>
          <a:blip r:embed="rId2"/>
          <a:stretch>
            <a:fillRect/>
          </a:stretch>
        </p:blipFill>
        <p:spPr>
          <a:xfrm>
            <a:off x="-29029" y="-45360"/>
            <a:ext cx="12250058" cy="6890658"/>
          </a:xfrm>
          <a:prstGeom prst="rect">
            <a:avLst/>
          </a:prstGeom>
        </p:spPr>
      </p:pic>
      <p:pic>
        <p:nvPicPr>
          <p:cNvPr id="8" name="Immagine 7" descr="Immagine che contiene giocattolo&#10;&#10;Descrizione generata automaticamente">
            <a:extLst>
              <a:ext uri="{FF2B5EF4-FFF2-40B4-BE49-F238E27FC236}">
                <a16:creationId xmlns:a16="http://schemas.microsoft.com/office/drawing/2014/main" id="{B0214C6C-B16B-4590-A63E-D2C93FD75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911366" flipH="1">
            <a:off x="10181451" y="3576306"/>
            <a:ext cx="2279125" cy="2112041"/>
          </a:xfrm>
          <a:prstGeom prst="rect">
            <a:avLst/>
          </a:prstGeom>
        </p:spPr>
      </p:pic>
    </p:spTree>
    <p:extLst>
      <p:ext uri="{BB962C8B-B14F-4D97-AF65-F5344CB8AC3E}">
        <p14:creationId xmlns:p14="http://schemas.microsoft.com/office/powerpoint/2010/main" val="2837513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8F7192-DFBF-4527-9DC8-912B1C30979A}"/>
              </a:ext>
            </a:extLst>
          </p:cNvPr>
          <p:cNvSpPr>
            <a:spLocks noGrp="1"/>
          </p:cNvSpPr>
          <p:nvPr>
            <p:ph type="ctrTitle"/>
          </p:nvPr>
        </p:nvSpPr>
        <p:spPr>
          <a:xfrm>
            <a:off x="3836504" y="758951"/>
            <a:ext cx="7319175" cy="3374931"/>
          </a:xfrm>
        </p:spPr>
        <p:txBody>
          <a:bodyPr>
            <a:normAutofit/>
          </a:bodyPr>
          <a:lstStyle/>
          <a:p>
            <a:r>
              <a:rPr lang="it-IT" dirty="0" err="1"/>
              <a:t>Used</a:t>
            </a:r>
            <a:r>
              <a:rPr lang="it-IT" dirty="0"/>
              <a:t> Patterns</a:t>
            </a:r>
          </a:p>
        </p:txBody>
      </p:sp>
      <p:sp>
        <p:nvSpPr>
          <p:cNvPr id="3" name="Sottotitolo 2">
            <a:extLst>
              <a:ext uri="{FF2B5EF4-FFF2-40B4-BE49-F238E27FC236}">
                <a16:creationId xmlns:a16="http://schemas.microsoft.com/office/drawing/2014/main" id="{73E8BA29-B274-4D32-A766-7AC8343545AC}"/>
              </a:ext>
            </a:extLst>
          </p:cNvPr>
          <p:cNvSpPr>
            <a:spLocks noGrp="1"/>
          </p:cNvSpPr>
          <p:nvPr>
            <p:ph type="subTitle" idx="1"/>
          </p:nvPr>
        </p:nvSpPr>
        <p:spPr>
          <a:xfrm>
            <a:off x="3836504" y="4455620"/>
            <a:ext cx="7321946" cy="1143000"/>
          </a:xfrm>
        </p:spPr>
        <p:txBody>
          <a:bodyPr>
            <a:normAutofit/>
          </a:bodyPr>
          <a:lstStyle/>
          <a:p>
            <a:r>
              <a:rPr lang="it-IT" dirty="0" err="1"/>
              <a:t>Creational</a:t>
            </a:r>
            <a:r>
              <a:rPr lang="it-IT" dirty="0"/>
              <a:t>, </a:t>
            </a:r>
            <a:r>
              <a:rPr lang="it-IT" dirty="0" err="1"/>
              <a:t>Structural</a:t>
            </a:r>
            <a:r>
              <a:rPr lang="it-IT" dirty="0"/>
              <a:t> and </a:t>
            </a:r>
            <a:r>
              <a:rPr lang="it-IT" dirty="0" err="1"/>
              <a:t>Behavioural</a:t>
            </a:r>
            <a:r>
              <a:rPr lang="it-IT" dirty="0"/>
              <a:t> design patterns.</a:t>
            </a:r>
          </a:p>
        </p:txBody>
      </p:sp>
      <p:pic>
        <p:nvPicPr>
          <p:cNvPr id="7" name="Graphic 6">
            <a:extLst>
              <a:ext uri="{FF2B5EF4-FFF2-40B4-BE49-F238E27FC236}">
                <a16:creationId xmlns:a16="http://schemas.microsoft.com/office/drawing/2014/main" id="{D80A03B2-2C37-4EE6-9E36-66D251FE5D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0973" y="1790485"/>
            <a:ext cx="2758331" cy="2758331"/>
          </a:xfrm>
          <a:prstGeom prst="rect">
            <a:avLst/>
          </a:prstGeom>
        </p:spPr>
      </p:pic>
    </p:spTree>
    <p:extLst>
      <p:ext uri="{BB962C8B-B14F-4D97-AF65-F5344CB8AC3E}">
        <p14:creationId xmlns:p14="http://schemas.microsoft.com/office/powerpoint/2010/main" val="2134558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a:extLst>
              <a:ext uri="{FF2B5EF4-FFF2-40B4-BE49-F238E27FC236}">
                <a16:creationId xmlns:a16="http://schemas.microsoft.com/office/drawing/2014/main" id="{6E4F0728-A619-4622-9626-AA0D6C39C7A1}"/>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119087" y="554986"/>
            <a:ext cx="11954926" cy="3795690"/>
          </a:xfrm>
          <a:prstGeom prst="rect">
            <a:avLst/>
          </a:prstGeom>
          <a:noFill/>
        </p:spPr>
      </p:pic>
      <p:sp>
        <p:nvSpPr>
          <p:cNvPr id="18" name="Rectangle 17">
            <a:extLst>
              <a:ext uri="{FF2B5EF4-FFF2-40B4-BE49-F238E27FC236}">
                <a16:creationId xmlns:a16="http://schemas.microsoft.com/office/drawing/2014/main" id="{2F9C61D6-37CC-4AD4-83C3-022D0887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51037"/>
            <a:ext cx="12188952" cy="230696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olo 2">
            <a:extLst>
              <a:ext uri="{FF2B5EF4-FFF2-40B4-BE49-F238E27FC236}">
                <a16:creationId xmlns:a16="http://schemas.microsoft.com/office/drawing/2014/main" id="{15203C5D-2A20-4CA2-BB1A-D1AAA89FA22E}"/>
              </a:ext>
            </a:extLst>
          </p:cNvPr>
          <p:cNvSpPr txBox="1">
            <a:spLocks/>
          </p:cNvSpPr>
          <p:nvPr/>
        </p:nvSpPr>
        <p:spPr>
          <a:xfrm>
            <a:off x="632900" y="4905662"/>
            <a:ext cx="7330353" cy="15411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a:lstStyle>
          <a:p>
            <a:pPr algn="r">
              <a:spcAft>
                <a:spcPts val="600"/>
              </a:spcAft>
            </a:pPr>
            <a:r>
              <a:rPr lang="en-US" sz="4800" dirty="0">
                <a:solidFill>
                  <a:srgbClr val="FFFFFF"/>
                </a:solidFill>
              </a:rPr>
              <a:t>		Factory Method  Entities</a:t>
            </a:r>
          </a:p>
        </p:txBody>
      </p:sp>
      <p:cxnSp>
        <p:nvCxnSpPr>
          <p:cNvPr id="20" name="Straight Connector 19">
            <a:extLst>
              <a:ext uri="{FF2B5EF4-FFF2-40B4-BE49-F238E27FC236}">
                <a16:creationId xmlns:a16="http://schemas.microsoft.com/office/drawing/2014/main" id="{2669285E-35F6-4010-B084-229A80845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47" y="5676251"/>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7572ED14-2015-43EE-8C1B-7E7A3D4D053B}"/>
              </a:ext>
            </a:extLst>
          </p:cNvPr>
          <p:cNvSpPr txBox="1"/>
          <p:nvPr/>
        </p:nvSpPr>
        <p:spPr>
          <a:xfrm>
            <a:off x="3204594" y="3464154"/>
            <a:ext cx="184731" cy="369332"/>
          </a:xfrm>
          <a:prstGeom prst="rect">
            <a:avLst/>
          </a:prstGeom>
          <a:noFill/>
        </p:spPr>
        <p:txBody>
          <a:bodyPr wrap="none" rtlCol="0">
            <a:spAutoFit/>
          </a:bodyPr>
          <a:lstStyle/>
          <a:p>
            <a:endParaRPr lang="it-IT" dirty="0"/>
          </a:p>
        </p:txBody>
      </p:sp>
    </p:spTree>
    <p:extLst>
      <p:ext uri="{BB962C8B-B14F-4D97-AF65-F5344CB8AC3E}">
        <p14:creationId xmlns:p14="http://schemas.microsoft.com/office/powerpoint/2010/main" val="3507634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94049CF3-4A3B-48A0-831D-97821B0B47B9}"/>
              </a:ext>
            </a:extLst>
          </p:cNvPr>
          <p:cNvPicPr/>
          <p:nvPr/>
        </p:nvPicPr>
        <p:blipFill rotWithShape="1">
          <a:blip r:embed="rId2"/>
          <a:srcRect l="1869" t="14117" r="20004" b="3395"/>
          <a:stretch/>
        </p:blipFill>
        <p:spPr bwMode="auto">
          <a:xfrm>
            <a:off x="816077" y="6196"/>
            <a:ext cx="10038735" cy="5961984"/>
          </a:xfrm>
          <a:prstGeom prst="rect">
            <a:avLst/>
          </a:prstGeom>
          <a:extLst>
            <a:ext uri="{53640926-AAD7-44D8-BBD7-CCE9431645EC}">
              <a14:shadowObscured xmlns:a14="http://schemas.microsoft.com/office/drawing/2010/main"/>
            </a:ext>
          </a:extLst>
        </p:spPr>
      </p:pic>
      <p:sp>
        <p:nvSpPr>
          <p:cNvPr id="3" name="Rettangolo 2">
            <a:extLst>
              <a:ext uri="{FF2B5EF4-FFF2-40B4-BE49-F238E27FC236}">
                <a16:creationId xmlns:a16="http://schemas.microsoft.com/office/drawing/2014/main" id="{F0E1F33D-BDFC-4943-8389-3B8F6E2BEA04}"/>
              </a:ext>
            </a:extLst>
          </p:cNvPr>
          <p:cNvSpPr/>
          <p:nvPr/>
        </p:nvSpPr>
        <p:spPr>
          <a:xfrm>
            <a:off x="0" y="5968181"/>
            <a:ext cx="12192000" cy="889806"/>
          </a:xfrm>
          <a:prstGeom prst="rect">
            <a:avLst/>
          </a:prstGeom>
          <a:solidFill>
            <a:schemeClr val="tx1">
              <a:lumMod val="85000"/>
              <a:lumOff val="1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Titolo 2">
            <a:extLst>
              <a:ext uri="{FF2B5EF4-FFF2-40B4-BE49-F238E27FC236}">
                <a16:creationId xmlns:a16="http://schemas.microsoft.com/office/drawing/2014/main" id="{835F6DE5-31F6-4C5E-9C68-4AA6AEE644A0}"/>
              </a:ext>
            </a:extLst>
          </p:cNvPr>
          <p:cNvSpPr txBox="1">
            <a:spLocks/>
          </p:cNvSpPr>
          <p:nvPr/>
        </p:nvSpPr>
        <p:spPr>
          <a:xfrm flipH="1">
            <a:off x="2843868" y="6007914"/>
            <a:ext cx="6975765" cy="7857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a:lstStyle>
          <a:p>
            <a:pPr>
              <a:spcAft>
                <a:spcPts val="600"/>
              </a:spcAft>
            </a:pPr>
            <a:r>
              <a:rPr lang="en-US" sz="4800" dirty="0">
                <a:solidFill>
                  <a:schemeClr val="bg1"/>
                </a:solidFill>
              </a:rPr>
              <a:t>Command – Menu’</a:t>
            </a:r>
          </a:p>
        </p:txBody>
      </p:sp>
      <p:cxnSp>
        <p:nvCxnSpPr>
          <p:cNvPr id="8" name="Connettore diritto 7">
            <a:extLst>
              <a:ext uri="{FF2B5EF4-FFF2-40B4-BE49-F238E27FC236}">
                <a16:creationId xmlns:a16="http://schemas.microsoft.com/office/drawing/2014/main" id="{37182AD9-CA91-47F5-95D0-F74A7B958274}"/>
              </a:ext>
            </a:extLst>
          </p:cNvPr>
          <p:cNvCxnSpPr/>
          <p:nvPr/>
        </p:nvCxnSpPr>
        <p:spPr>
          <a:xfrm>
            <a:off x="8154099" y="6123963"/>
            <a:ext cx="0" cy="553674"/>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2267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DD394748-B527-4869-BA17-338A02C9B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786" y="100254"/>
            <a:ext cx="10333957" cy="5812851"/>
          </a:xfrm>
          <a:prstGeom prst="rect">
            <a:avLst/>
          </a:prstGeom>
        </p:spPr>
      </p:pic>
      <p:sp>
        <p:nvSpPr>
          <p:cNvPr id="4" name="Rettangolo 3">
            <a:extLst>
              <a:ext uri="{FF2B5EF4-FFF2-40B4-BE49-F238E27FC236}">
                <a16:creationId xmlns:a16="http://schemas.microsoft.com/office/drawing/2014/main" id="{92ECFE85-760E-44C2-AE17-9D675599E86B}"/>
              </a:ext>
            </a:extLst>
          </p:cNvPr>
          <p:cNvSpPr/>
          <p:nvPr/>
        </p:nvSpPr>
        <p:spPr>
          <a:xfrm>
            <a:off x="0" y="6006517"/>
            <a:ext cx="12192000" cy="444617"/>
          </a:xfrm>
          <a:prstGeom prst="rect">
            <a:avLst/>
          </a:prstGeom>
          <a:solidFill>
            <a:srgbClr val="262626"/>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Titolo 2">
            <a:extLst>
              <a:ext uri="{FF2B5EF4-FFF2-40B4-BE49-F238E27FC236}">
                <a16:creationId xmlns:a16="http://schemas.microsoft.com/office/drawing/2014/main" id="{1912DC12-49B7-4AE4-8630-3BFDF8C21C25}"/>
              </a:ext>
            </a:extLst>
          </p:cNvPr>
          <p:cNvSpPr txBox="1">
            <a:spLocks/>
          </p:cNvSpPr>
          <p:nvPr/>
        </p:nvSpPr>
        <p:spPr>
          <a:xfrm>
            <a:off x="4105317" y="6082993"/>
            <a:ext cx="2465245" cy="736282"/>
          </a:xfrm>
          <a:prstGeom prst="rect">
            <a:avLst/>
          </a:prstGeom>
        </p:spPr>
        <p:txBody>
          <a:bodyPr>
            <a:normAutofit fontScale="97500"/>
          </a:bodyPr>
          <a:lst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a:lstStyle>
          <a:p>
            <a:r>
              <a:rPr lang="it-IT" sz="4200" dirty="0">
                <a:solidFill>
                  <a:schemeClr val="bg1"/>
                </a:solidFill>
                <a:latin typeface="Arial" panose="020B0604020202020204" pitchFamily="34" charset="0"/>
                <a:cs typeface="Arial" panose="020B0604020202020204" pitchFamily="34" charset="0"/>
              </a:rPr>
              <a:t>Decorator</a:t>
            </a:r>
          </a:p>
        </p:txBody>
      </p:sp>
      <p:cxnSp>
        <p:nvCxnSpPr>
          <p:cNvPr id="6" name="Connettore diritto 5">
            <a:extLst>
              <a:ext uri="{FF2B5EF4-FFF2-40B4-BE49-F238E27FC236}">
                <a16:creationId xmlns:a16="http://schemas.microsoft.com/office/drawing/2014/main" id="{ABB72135-7390-4FA6-8C75-B4D26D64AD8B}"/>
              </a:ext>
            </a:extLst>
          </p:cNvPr>
          <p:cNvCxnSpPr>
            <a:cxnSpLocks/>
          </p:cNvCxnSpPr>
          <p:nvPr/>
        </p:nvCxnSpPr>
        <p:spPr>
          <a:xfrm>
            <a:off x="6570562" y="6243506"/>
            <a:ext cx="0" cy="41525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327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2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2">
            <a:extLst>
              <a:ext uri="{FF2B5EF4-FFF2-40B4-BE49-F238E27FC236}">
                <a16:creationId xmlns:a16="http://schemas.microsoft.com/office/drawing/2014/main" id="{5E6D8E72-4A95-4C71-B9AA-6DAB63125888}"/>
              </a:ext>
            </a:extLst>
          </p:cNvPr>
          <p:cNvSpPr txBox="1">
            <a:spLocks/>
          </p:cNvSpPr>
          <p:nvPr/>
        </p:nvSpPr>
        <p:spPr>
          <a:xfrm>
            <a:off x="484814" y="640080"/>
            <a:ext cx="3659246" cy="28503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a:lstStyle>
          <a:p>
            <a:pPr>
              <a:spcAft>
                <a:spcPts val="600"/>
              </a:spcAft>
            </a:pPr>
            <a:r>
              <a:rPr lang="en-US" sz="5400">
                <a:solidFill>
                  <a:srgbClr val="FFFFFF"/>
                </a:solidFill>
              </a:rPr>
              <a:t>Singleton</a:t>
            </a:r>
          </a:p>
        </p:txBody>
      </p:sp>
      <p:cxnSp>
        <p:nvCxnSpPr>
          <p:cNvPr id="27" name="Straight Connector 26">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Immagine 12">
            <a:extLst>
              <a:ext uri="{FF2B5EF4-FFF2-40B4-BE49-F238E27FC236}">
                <a16:creationId xmlns:a16="http://schemas.microsoft.com/office/drawing/2014/main" id="{12B51573-D945-46A2-B411-739010CE984A}"/>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644490" y="-1"/>
            <a:ext cx="7544334" cy="6857997"/>
          </a:xfrm>
          <a:prstGeom prst="rect">
            <a:avLst/>
          </a:prstGeom>
          <a:noFill/>
        </p:spPr>
      </p:pic>
    </p:spTree>
    <p:extLst>
      <p:ext uri="{BB962C8B-B14F-4D97-AF65-F5344CB8AC3E}">
        <p14:creationId xmlns:p14="http://schemas.microsoft.com/office/powerpoint/2010/main" val="300539797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34461041-8413-4023-ABA7-9E499B0AD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F05BCF04-4702-43D0-BE8F-DBF6C2F651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0" y="5569068"/>
            <a:ext cx="9601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FC9E1B0-1575-4658-AD6E-43DF73FC33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ttangolo 29">
            <a:extLst>
              <a:ext uri="{FF2B5EF4-FFF2-40B4-BE49-F238E27FC236}">
                <a16:creationId xmlns:a16="http://schemas.microsoft.com/office/drawing/2014/main" id="{626350BF-6C0F-4B8D-A394-5086CD47B314}"/>
              </a:ext>
            </a:extLst>
          </p:cNvPr>
          <p:cNvSpPr/>
          <p:nvPr/>
        </p:nvSpPr>
        <p:spPr>
          <a:xfrm>
            <a:off x="0" y="6006517"/>
            <a:ext cx="12192000" cy="444617"/>
          </a:xfrm>
          <a:prstGeom prst="rect">
            <a:avLst/>
          </a:prstGeom>
          <a:solidFill>
            <a:srgbClr val="262626"/>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2">
            <a:extLst>
              <a:ext uri="{FF2B5EF4-FFF2-40B4-BE49-F238E27FC236}">
                <a16:creationId xmlns:a16="http://schemas.microsoft.com/office/drawing/2014/main" id="{E551476A-D00B-4A19-8EBF-A51E92CD9849}"/>
              </a:ext>
            </a:extLst>
          </p:cNvPr>
          <p:cNvSpPr txBox="1">
            <a:spLocks/>
          </p:cNvSpPr>
          <p:nvPr/>
        </p:nvSpPr>
        <p:spPr>
          <a:xfrm>
            <a:off x="2668617" y="5886146"/>
            <a:ext cx="9818390" cy="102930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a:lstStyle>
          <a:p>
            <a:pPr>
              <a:spcAft>
                <a:spcPts val="600"/>
              </a:spcAft>
            </a:pPr>
            <a:r>
              <a:rPr lang="en-US" sz="6000" dirty="0">
                <a:solidFill>
                  <a:schemeClr val="bg1"/>
                </a:solidFill>
              </a:rPr>
              <a:t>Template Method</a:t>
            </a:r>
          </a:p>
        </p:txBody>
      </p:sp>
      <p:cxnSp>
        <p:nvCxnSpPr>
          <p:cNvPr id="5" name="Connettore diritto 4">
            <a:extLst>
              <a:ext uri="{FF2B5EF4-FFF2-40B4-BE49-F238E27FC236}">
                <a16:creationId xmlns:a16="http://schemas.microsoft.com/office/drawing/2014/main" id="{E5F902CD-AA7F-4B8E-AC7E-67B27F589BE7}"/>
              </a:ext>
            </a:extLst>
          </p:cNvPr>
          <p:cNvCxnSpPr>
            <a:cxnSpLocks/>
          </p:cNvCxnSpPr>
          <p:nvPr/>
        </p:nvCxnSpPr>
        <p:spPr>
          <a:xfrm>
            <a:off x="8588416" y="6050335"/>
            <a:ext cx="0" cy="76708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Immagine 2">
            <a:extLst>
              <a:ext uri="{FF2B5EF4-FFF2-40B4-BE49-F238E27FC236}">
                <a16:creationId xmlns:a16="http://schemas.microsoft.com/office/drawing/2014/main" id="{77BDEE94-FAD0-476B-B053-044F37B0AF91}"/>
              </a:ext>
            </a:extLst>
          </p:cNvPr>
          <p:cNvPicPr/>
          <p:nvPr/>
        </p:nvPicPr>
        <p:blipFill rotWithShape="1">
          <a:blip r:embed="rId2"/>
          <a:srcRect l="20388" t="14394" r="2572" b="6164"/>
          <a:stretch/>
        </p:blipFill>
        <p:spPr bwMode="auto">
          <a:xfrm>
            <a:off x="647946" y="19045"/>
            <a:ext cx="10435232" cy="5987472"/>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113217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2">
            <a:extLst>
              <a:ext uri="{FF2B5EF4-FFF2-40B4-BE49-F238E27FC236}">
                <a16:creationId xmlns:a16="http://schemas.microsoft.com/office/drawing/2014/main" id="{45FB2843-5EF6-49A8-A1BB-820CCF5DB26A}"/>
              </a:ext>
            </a:extLst>
          </p:cNvPr>
          <p:cNvSpPr txBox="1">
            <a:spLocks/>
          </p:cNvSpPr>
          <p:nvPr/>
        </p:nvSpPr>
        <p:spPr>
          <a:xfrm>
            <a:off x="484814" y="640080"/>
            <a:ext cx="3659246" cy="28503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a:lstStyle>
          <a:p>
            <a:pPr>
              <a:spcAft>
                <a:spcPts val="600"/>
              </a:spcAft>
            </a:pPr>
            <a:r>
              <a:rPr lang="en-US" sz="5400">
                <a:solidFill>
                  <a:srgbClr val="FFFFFF"/>
                </a:solidFill>
              </a:rPr>
              <a:t>Composite</a:t>
            </a:r>
          </a:p>
        </p:txBody>
      </p:sp>
      <p:cxnSp>
        <p:nvCxnSpPr>
          <p:cNvPr id="20" name="Straight Connector 19">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Immagine 12">
            <a:extLst>
              <a:ext uri="{FF2B5EF4-FFF2-40B4-BE49-F238E27FC236}">
                <a16:creationId xmlns:a16="http://schemas.microsoft.com/office/drawing/2014/main" id="{10954583-244D-4F00-B812-0378494FC718}"/>
              </a:ext>
            </a:extLst>
          </p:cNvPr>
          <p:cNvPicPr/>
          <p:nvPr/>
        </p:nvPicPr>
        <p:blipFill rotWithShape="1">
          <a:blip r:embed="rId2"/>
          <a:srcRect l="52448" t="15500" r="2417" b="5057"/>
          <a:stretch/>
        </p:blipFill>
        <p:spPr bwMode="auto">
          <a:xfrm>
            <a:off x="4635094" y="0"/>
            <a:ext cx="7566301" cy="685800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14381656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34461041-8413-4023-ABA7-9E499B0AD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magine 10">
            <a:extLst>
              <a:ext uri="{FF2B5EF4-FFF2-40B4-BE49-F238E27FC236}">
                <a16:creationId xmlns:a16="http://schemas.microsoft.com/office/drawing/2014/main" id="{2E4E808C-F55B-4A7F-B74E-35BC86253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006517"/>
          </a:xfrm>
          <a:prstGeom prst="rect">
            <a:avLst/>
          </a:prstGeom>
        </p:spPr>
      </p:pic>
      <p:cxnSp>
        <p:nvCxnSpPr>
          <p:cNvPr id="22" name="Straight Connector 21">
            <a:extLst>
              <a:ext uri="{FF2B5EF4-FFF2-40B4-BE49-F238E27FC236}">
                <a16:creationId xmlns:a16="http://schemas.microsoft.com/office/drawing/2014/main" id="{F05BCF04-4702-43D0-BE8F-DBF6C2F651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0" y="5569068"/>
            <a:ext cx="9601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7FC9E1B0-1575-4658-AD6E-43DF73FC33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ttangolo 8">
            <a:extLst>
              <a:ext uri="{FF2B5EF4-FFF2-40B4-BE49-F238E27FC236}">
                <a16:creationId xmlns:a16="http://schemas.microsoft.com/office/drawing/2014/main" id="{F5712511-2ADF-4EB8-B308-105527A15E79}"/>
              </a:ext>
            </a:extLst>
          </p:cNvPr>
          <p:cNvSpPr/>
          <p:nvPr/>
        </p:nvSpPr>
        <p:spPr>
          <a:xfrm>
            <a:off x="0" y="6006517"/>
            <a:ext cx="12192000" cy="444617"/>
          </a:xfrm>
          <a:prstGeom prst="rect">
            <a:avLst/>
          </a:prstGeom>
          <a:solidFill>
            <a:srgbClr val="262626"/>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A9023C7E-20C9-40B6-A5B6-92D831C665B5}"/>
              </a:ext>
            </a:extLst>
          </p:cNvPr>
          <p:cNvSpPr/>
          <p:nvPr/>
        </p:nvSpPr>
        <p:spPr>
          <a:xfrm>
            <a:off x="3907405" y="5886146"/>
            <a:ext cx="9818390" cy="1029308"/>
          </a:xfrm>
          <a:prstGeom prst="rect">
            <a:avLst/>
          </a:prstGeom>
        </p:spPr>
        <p:txBody>
          <a:bodyPr vert="horz" lIns="91440" tIns="45720" rIns="91440" bIns="45720" rtlCol="0" anchor="b">
            <a:normAutofit/>
          </a:bodyPr>
          <a:lstStyle/>
          <a:p>
            <a:pPr algn="just">
              <a:lnSpc>
                <a:spcPct val="90000"/>
              </a:lnSpc>
              <a:spcBef>
                <a:spcPct val="0"/>
              </a:spcBef>
              <a:spcAft>
                <a:spcPts val="600"/>
              </a:spcAft>
            </a:pPr>
            <a:r>
              <a:rPr lang="en-US" sz="6000" spc="-50" dirty="0">
                <a:solidFill>
                  <a:schemeClr val="bg1"/>
                </a:solidFill>
                <a:latin typeface="+mj-lt"/>
                <a:ea typeface="+mj-ea"/>
                <a:cs typeface="+mj-cs"/>
              </a:rPr>
              <a:t>Mediator</a:t>
            </a:r>
          </a:p>
        </p:txBody>
      </p:sp>
      <p:cxnSp>
        <p:nvCxnSpPr>
          <p:cNvPr id="4" name="Connettore diritto 3">
            <a:extLst>
              <a:ext uri="{FF2B5EF4-FFF2-40B4-BE49-F238E27FC236}">
                <a16:creationId xmlns:a16="http://schemas.microsoft.com/office/drawing/2014/main" id="{FD7741D8-ED75-40C0-B42E-6EB463FBB5F4}"/>
              </a:ext>
            </a:extLst>
          </p:cNvPr>
          <p:cNvCxnSpPr>
            <a:cxnSpLocks/>
          </p:cNvCxnSpPr>
          <p:nvPr/>
        </p:nvCxnSpPr>
        <p:spPr>
          <a:xfrm>
            <a:off x="7083706" y="6146157"/>
            <a:ext cx="0" cy="6250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1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D8F7192-DFBF-4527-9DC8-912B1C30979A}"/>
              </a:ext>
            </a:extLst>
          </p:cNvPr>
          <p:cNvSpPr>
            <a:spLocks noGrp="1"/>
          </p:cNvSpPr>
          <p:nvPr>
            <p:ph type="ctrTitle"/>
          </p:nvPr>
        </p:nvSpPr>
        <p:spPr>
          <a:xfrm>
            <a:off x="3836504" y="758951"/>
            <a:ext cx="7319175" cy="3374931"/>
          </a:xfrm>
        </p:spPr>
        <p:txBody>
          <a:bodyPr>
            <a:normAutofit/>
          </a:bodyPr>
          <a:lstStyle/>
          <a:p>
            <a:r>
              <a:rPr lang="it-IT" dirty="0"/>
              <a:t>SCRUM </a:t>
            </a:r>
          </a:p>
        </p:txBody>
      </p:sp>
      <p:sp>
        <p:nvSpPr>
          <p:cNvPr id="3" name="Sottotitolo 2">
            <a:extLst>
              <a:ext uri="{FF2B5EF4-FFF2-40B4-BE49-F238E27FC236}">
                <a16:creationId xmlns:a16="http://schemas.microsoft.com/office/drawing/2014/main" id="{73E8BA29-B274-4D32-A766-7AC8343545AC}"/>
              </a:ext>
            </a:extLst>
          </p:cNvPr>
          <p:cNvSpPr>
            <a:spLocks noGrp="1"/>
          </p:cNvSpPr>
          <p:nvPr>
            <p:ph type="subTitle" idx="1"/>
          </p:nvPr>
        </p:nvSpPr>
        <p:spPr>
          <a:xfrm>
            <a:off x="3836504" y="4455620"/>
            <a:ext cx="7321946" cy="1143000"/>
          </a:xfrm>
        </p:spPr>
        <p:txBody>
          <a:bodyPr>
            <a:normAutofit/>
          </a:bodyPr>
          <a:lstStyle/>
          <a:p>
            <a:r>
              <a:rPr lang="it-IT" dirty="0"/>
              <a:t>How </a:t>
            </a:r>
            <a:r>
              <a:rPr lang="it-IT" dirty="0" err="1"/>
              <a:t>we</a:t>
            </a:r>
            <a:r>
              <a:rPr lang="it-IT" dirty="0"/>
              <a:t> </a:t>
            </a:r>
            <a:r>
              <a:rPr lang="it-IT" dirty="0" err="1"/>
              <a:t>applied</a:t>
            </a:r>
            <a:r>
              <a:rPr lang="it-IT" dirty="0"/>
              <a:t> the </a:t>
            </a:r>
            <a:r>
              <a:rPr lang="it-IT" dirty="0" err="1"/>
              <a:t>Scrum</a:t>
            </a:r>
            <a:r>
              <a:rPr lang="it-IT" dirty="0"/>
              <a:t> </a:t>
            </a:r>
            <a:r>
              <a:rPr lang="it-IT" dirty="0" err="1"/>
              <a:t>methodology</a:t>
            </a:r>
            <a:r>
              <a:rPr lang="it-IT" dirty="0"/>
              <a:t>.</a:t>
            </a:r>
          </a:p>
        </p:txBody>
      </p:sp>
      <p:pic>
        <p:nvPicPr>
          <p:cNvPr id="7" name="Graphic 6">
            <a:extLst>
              <a:ext uri="{FF2B5EF4-FFF2-40B4-BE49-F238E27FC236}">
                <a16:creationId xmlns:a16="http://schemas.microsoft.com/office/drawing/2014/main" id="{D80A03B2-2C37-4EE6-9E36-66D251FE5D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0973" y="1790485"/>
            <a:ext cx="2758331" cy="2758331"/>
          </a:xfrm>
          <a:prstGeom prst="rect">
            <a:avLst/>
          </a:prstGeom>
        </p:spPr>
      </p:pic>
      <p:cxnSp>
        <p:nvCxnSpPr>
          <p:cNvPr id="12" name="Straight Connector 11">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8251" y="4294753"/>
            <a:ext cx="7132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816D44C-5F7C-41A5-BDC7-B2ADF0414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95131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3">
            <a:extLst>
              <a:ext uri="{FF2B5EF4-FFF2-40B4-BE49-F238E27FC236}">
                <a16:creationId xmlns:a16="http://schemas.microsoft.com/office/drawing/2014/main" id="{665D9956-16DA-4F22-82BB-9AD908E31329}"/>
              </a:ext>
            </a:extLst>
          </p:cNvPr>
          <p:cNvPicPr>
            <a:picLocks noChangeAspect="1"/>
          </p:cNvPicPr>
          <p:nvPr/>
        </p:nvPicPr>
        <p:blipFill rotWithShape="1">
          <a:blip r:embed="rId2"/>
          <a:srcRect t="71856"/>
          <a:stretch/>
        </p:blipFill>
        <p:spPr>
          <a:xfrm>
            <a:off x="0" y="0"/>
            <a:ext cx="12191980" cy="1826304"/>
          </a:xfrm>
          <a:prstGeom prst="rect">
            <a:avLst/>
          </a:prstGeom>
        </p:spPr>
      </p:pic>
      <p:sp>
        <p:nvSpPr>
          <p:cNvPr id="7" name="Rectangle 6">
            <a:extLst>
              <a:ext uri="{FF2B5EF4-FFF2-40B4-BE49-F238E27FC236}">
                <a16:creationId xmlns:a16="http://schemas.microsoft.com/office/drawing/2014/main" id="{8DA9D5E3-3A22-4873-81C8-59749E2165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Immagine 9">
            <a:extLst>
              <a:ext uri="{FF2B5EF4-FFF2-40B4-BE49-F238E27FC236}">
                <a16:creationId xmlns:a16="http://schemas.microsoft.com/office/drawing/2014/main" id="{A64EB322-181B-44A7-A1C5-5279D14A18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517" y="5192086"/>
            <a:ext cx="1359545" cy="1333169"/>
          </a:xfrm>
          <a:prstGeom prst="rect">
            <a:avLst/>
          </a:prstGeom>
        </p:spPr>
      </p:pic>
      <p:sp>
        <p:nvSpPr>
          <p:cNvPr id="2" name="Rettangolo 1">
            <a:extLst>
              <a:ext uri="{FF2B5EF4-FFF2-40B4-BE49-F238E27FC236}">
                <a16:creationId xmlns:a16="http://schemas.microsoft.com/office/drawing/2014/main" id="{D5972D72-E3F6-4C7C-8A5B-4AA1E3A49626}"/>
              </a:ext>
            </a:extLst>
          </p:cNvPr>
          <p:cNvSpPr/>
          <p:nvPr/>
        </p:nvSpPr>
        <p:spPr>
          <a:xfrm>
            <a:off x="2064800" y="781044"/>
            <a:ext cx="2924513" cy="830997"/>
          </a:xfrm>
          <a:prstGeom prst="rect">
            <a:avLst/>
          </a:prstGeom>
        </p:spPr>
        <p:txBody>
          <a:bodyPr wrap="square">
            <a:spAutoFit/>
          </a:bodyPr>
          <a:lstStyle/>
          <a:p>
            <a:r>
              <a:rPr lang="it-IT" sz="4800" b="1" dirty="0" err="1">
                <a:latin typeface="Arial" panose="020B0604020202020204" pitchFamily="34" charset="0"/>
                <a:cs typeface="Arial" panose="020B0604020202020204" pitchFamily="34" charset="0"/>
              </a:rPr>
              <a:t>Roles</a:t>
            </a:r>
            <a:r>
              <a:rPr lang="it-IT" sz="4800" b="1" dirty="0">
                <a:latin typeface="Arial" panose="020B0604020202020204" pitchFamily="34" charset="0"/>
                <a:cs typeface="Arial" panose="020B0604020202020204" pitchFamily="34" charset="0"/>
              </a:rPr>
              <a:t>:</a:t>
            </a:r>
          </a:p>
        </p:txBody>
      </p:sp>
      <p:graphicFrame>
        <p:nvGraphicFramePr>
          <p:cNvPr id="3" name="Diagramma 2">
            <a:extLst>
              <a:ext uri="{FF2B5EF4-FFF2-40B4-BE49-F238E27FC236}">
                <a16:creationId xmlns:a16="http://schemas.microsoft.com/office/drawing/2014/main" id="{FBE237AD-1A49-4985-9791-B0DF4DA617A9}"/>
              </a:ext>
            </a:extLst>
          </p:cNvPr>
          <p:cNvGraphicFramePr/>
          <p:nvPr>
            <p:extLst>
              <p:ext uri="{D42A27DB-BD31-4B8C-83A1-F6EECF244321}">
                <p14:modId xmlns:p14="http://schemas.microsoft.com/office/powerpoint/2010/main" val="2895473559"/>
              </p:ext>
            </p:extLst>
          </p:nvPr>
        </p:nvGraphicFramePr>
        <p:xfrm>
          <a:off x="945631" y="2920269"/>
          <a:ext cx="10687574" cy="30780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Rettangolo 15">
            <a:extLst>
              <a:ext uri="{FF2B5EF4-FFF2-40B4-BE49-F238E27FC236}">
                <a16:creationId xmlns:a16="http://schemas.microsoft.com/office/drawing/2014/main" id="{E19940FC-42EC-46A7-8D25-51FC5DA56A1D}"/>
              </a:ext>
            </a:extLst>
          </p:cNvPr>
          <p:cNvSpPr/>
          <p:nvPr/>
        </p:nvSpPr>
        <p:spPr>
          <a:xfrm>
            <a:off x="3175153" y="1913341"/>
            <a:ext cx="3712210" cy="646331"/>
          </a:xfrm>
          <a:prstGeom prst="rect">
            <a:avLst/>
          </a:prstGeom>
        </p:spPr>
        <p:txBody>
          <a:bodyPr wrap="square">
            <a:spAutoFit/>
          </a:bodyPr>
          <a:lstStyle/>
          <a:p>
            <a:r>
              <a:rPr lang="it-IT" sz="3600" b="1" dirty="0">
                <a:latin typeface="Arial" panose="020B0604020202020204" pitchFamily="34" charset="0"/>
                <a:cs typeface="Arial" panose="020B0604020202020204" pitchFamily="34" charset="0"/>
              </a:rPr>
              <a:t>1 Week duration</a:t>
            </a:r>
          </a:p>
        </p:txBody>
      </p:sp>
      <p:sp>
        <p:nvSpPr>
          <p:cNvPr id="17" name="Rettangolo 16">
            <a:extLst>
              <a:ext uri="{FF2B5EF4-FFF2-40B4-BE49-F238E27FC236}">
                <a16:creationId xmlns:a16="http://schemas.microsoft.com/office/drawing/2014/main" id="{B352A1F6-911F-403E-9613-582F6CDFB304}"/>
              </a:ext>
            </a:extLst>
          </p:cNvPr>
          <p:cNvSpPr/>
          <p:nvPr/>
        </p:nvSpPr>
        <p:spPr>
          <a:xfrm>
            <a:off x="9513117" y="1943921"/>
            <a:ext cx="2055301" cy="1200329"/>
          </a:xfrm>
          <a:prstGeom prst="rect">
            <a:avLst/>
          </a:prstGeom>
        </p:spPr>
        <p:txBody>
          <a:bodyPr wrap="square">
            <a:spAutoFit/>
          </a:bodyPr>
          <a:lstStyle/>
          <a:p>
            <a:r>
              <a:rPr lang="it-IT" sz="3600" b="1" dirty="0">
                <a:latin typeface="Arial" panose="020B0604020202020204" pitchFamily="34" charset="0"/>
                <a:cs typeface="Arial" panose="020B0604020202020204" pitchFamily="34" charset="0"/>
              </a:rPr>
              <a:t>2 Week duration</a:t>
            </a:r>
          </a:p>
        </p:txBody>
      </p:sp>
      <p:sp>
        <p:nvSpPr>
          <p:cNvPr id="4" name="Parentesi graffa aperta 3">
            <a:extLst>
              <a:ext uri="{FF2B5EF4-FFF2-40B4-BE49-F238E27FC236}">
                <a16:creationId xmlns:a16="http://schemas.microsoft.com/office/drawing/2014/main" id="{867AEC7E-440F-4AF7-9DC6-0E51B4BB72A5}"/>
              </a:ext>
            </a:extLst>
          </p:cNvPr>
          <p:cNvSpPr/>
          <p:nvPr/>
        </p:nvSpPr>
        <p:spPr>
          <a:xfrm rot="5400000">
            <a:off x="4693044" y="-507880"/>
            <a:ext cx="519337" cy="665444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18" name="Rettangolo 17">
            <a:extLst>
              <a:ext uri="{FF2B5EF4-FFF2-40B4-BE49-F238E27FC236}">
                <a16:creationId xmlns:a16="http://schemas.microsoft.com/office/drawing/2014/main" id="{E20EEE0E-6A1E-4358-88D3-631047EAE0A2}"/>
              </a:ext>
            </a:extLst>
          </p:cNvPr>
          <p:cNvSpPr/>
          <p:nvPr/>
        </p:nvSpPr>
        <p:spPr>
          <a:xfrm>
            <a:off x="134517" y="4105483"/>
            <a:ext cx="809619" cy="369332"/>
          </a:xfrm>
          <a:prstGeom prst="rect">
            <a:avLst/>
          </a:prstGeom>
        </p:spPr>
        <p:txBody>
          <a:bodyPr wrap="square">
            <a:spAutoFit/>
          </a:bodyPr>
          <a:lstStyle/>
          <a:p>
            <a:r>
              <a:rPr lang="it-IT" b="1" dirty="0">
                <a:latin typeface="Arial" panose="020B0604020202020204" pitchFamily="34" charset="0"/>
                <a:cs typeface="Arial" panose="020B0604020202020204" pitchFamily="34" charset="0"/>
              </a:rPr>
              <a:t>P.O:</a:t>
            </a:r>
          </a:p>
        </p:txBody>
      </p:sp>
      <p:sp>
        <p:nvSpPr>
          <p:cNvPr id="19" name="Rettangolo 18">
            <a:extLst>
              <a:ext uri="{FF2B5EF4-FFF2-40B4-BE49-F238E27FC236}">
                <a16:creationId xmlns:a16="http://schemas.microsoft.com/office/drawing/2014/main" id="{C9FC0793-4C22-4589-BB17-45BCF698B01A}"/>
              </a:ext>
            </a:extLst>
          </p:cNvPr>
          <p:cNvSpPr/>
          <p:nvPr/>
        </p:nvSpPr>
        <p:spPr>
          <a:xfrm>
            <a:off x="134517" y="4700643"/>
            <a:ext cx="809619" cy="369332"/>
          </a:xfrm>
          <a:prstGeom prst="rect">
            <a:avLst/>
          </a:prstGeom>
        </p:spPr>
        <p:txBody>
          <a:bodyPr wrap="square">
            <a:spAutoFit/>
          </a:bodyPr>
          <a:lstStyle/>
          <a:p>
            <a:r>
              <a:rPr lang="it-IT" b="1" dirty="0">
                <a:latin typeface="Arial" panose="020B0604020202020204" pitchFamily="34" charset="0"/>
                <a:cs typeface="Arial" panose="020B0604020202020204" pitchFamily="34" charset="0"/>
              </a:rPr>
              <a:t>S.M:</a:t>
            </a:r>
          </a:p>
        </p:txBody>
      </p:sp>
    </p:spTree>
    <p:extLst>
      <p:ext uri="{BB962C8B-B14F-4D97-AF65-F5344CB8AC3E}">
        <p14:creationId xmlns:p14="http://schemas.microsoft.com/office/powerpoint/2010/main" val="3591128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8">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olo 6">
            <a:extLst>
              <a:ext uri="{FF2B5EF4-FFF2-40B4-BE49-F238E27FC236}">
                <a16:creationId xmlns:a16="http://schemas.microsoft.com/office/drawing/2014/main" id="{69C0AD97-5087-437E-8AE9-D1D85438EF94}"/>
              </a:ext>
            </a:extLst>
          </p:cNvPr>
          <p:cNvSpPr>
            <a:spLocks noGrp="1"/>
          </p:cNvSpPr>
          <p:nvPr>
            <p:ph type="title"/>
          </p:nvPr>
        </p:nvSpPr>
        <p:spPr>
          <a:xfrm>
            <a:off x="643467" y="516835"/>
            <a:ext cx="3448259" cy="1666501"/>
          </a:xfrm>
        </p:spPr>
        <p:txBody>
          <a:bodyPr vert="horz" lIns="91440" tIns="45720" rIns="91440" bIns="45720" rtlCol="0" anchor="b">
            <a:normAutofit/>
          </a:bodyPr>
          <a:lstStyle/>
          <a:p>
            <a:r>
              <a:rPr lang="en-US" sz="4000" dirty="0">
                <a:solidFill>
                  <a:srgbClr val="FFFFFF"/>
                </a:solidFill>
              </a:rPr>
              <a:t>Story</a:t>
            </a:r>
          </a:p>
        </p:txBody>
      </p:sp>
      <p:cxnSp>
        <p:nvCxnSpPr>
          <p:cNvPr id="23" name="Straight Connector 22">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99416B08-8958-426D-8BCB-47D5E6457BC5}"/>
              </a:ext>
            </a:extLst>
          </p:cNvPr>
          <p:cNvSpPr txBox="1"/>
          <p:nvPr/>
        </p:nvSpPr>
        <p:spPr>
          <a:xfrm>
            <a:off x="643467" y="2546224"/>
            <a:ext cx="3448259" cy="3342747"/>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dirty="0">
                <a:solidFill>
                  <a:srgbClr val="FFFFFF"/>
                </a:solidFill>
              </a:rPr>
              <a:t>The main character, Isaac, after an accident, saw his girlfriend go into pieces after his eyes.</a:t>
            </a:r>
          </a:p>
          <a:p>
            <a:pPr>
              <a:spcAft>
                <a:spcPts val="600"/>
              </a:spcAft>
              <a:buFont typeface="Calibri" panose="020F0502020204030204" pitchFamily="34" charset="0"/>
            </a:pPr>
            <a:r>
              <a:rPr lang="en-US" dirty="0">
                <a:solidFill>
                  <a:srgbClr val="FFFFFF"/>
                </a:solidFill>
              </a:rPr>
              <a:t>The different pieces felt on different planets.</a:t>
            </a:r>
          </a:p>
        </p:txBody>
      </p:sp>
      <p:pic>
        <p:nvPicPr>
          <p:cNvPr id="4" name="Immagine 3">
            <a:extLst>
              <a:ext uri="{FF2B5EF4-FFF2-40B4-BE49-F238E27FC236}">
                <a16:creationId xmlns:a16="http://schemas.microsoft.com/office/drawing/2014/main" id="{E7E2076E-023D-495F-B813-78D0735682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1106" y="430161"/>
            <a:ext cx="7090740" cy="5857568"/>
          </a:xfrm>
          <a:prstGeom prst="rect">
            <a:avLst/>
          </a:prstGeom>
        </p:spPr>
      </p:pic>
    </p:spTree>
    <p:extLst>
      <p:ext uri="{BB962C8B-B14F-4D97-AF65-F5344CB8AC3E}">
        <p14:creationId xmlns:p14="http://schemas.microsoft.com/office/powerpoint/2010/main" val="395733993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a:extLst>
              <a:ext uri="{FF2B5EF4-FFF2-40B4-BE49-F238E27FC236}">
                <a16:creationId xmlns:a16="http://schemas.microsoft.com/office/drawing/2014/main" id="{2CE754EA-D661-463D-BED6-7E1D7DB4A203}"/>
              </a:ext>
            </a:extLst>
          </p:cNvPr>
          <p:cNvPicPr>
            <a:picLocks noChangeAspect="1"/>
          </p:cNvPicPr>
          <p:nvPr/>
        </p:nvPicPr>
        <p:blipFill rotWithShape="1">
          <a:blip r:embed="rId2"/>
          <a:srcRect t="71856"/>
          <a:stretch/>
        </p:blipFill>
        <p:spPr>
          <a:xfrm>
            <a:off x="0" y="0"/>
            <a:ext cx="12191980" cy="1826304"/>
          </a:xfrm>
          <a:prstGeom prst="rect">
            <a:avLst/>
          </a:prstGeom>
        </p:spPr>
      </p:pic>
      <p:pic>
        <p:nvPicPr>
          <p:cNvPr id="10" name="Immagine 9">
            <a:extLst>
              <a:ext uri="{FF2B5EF4-FFF2-40B4-BE49-F238E27FC236}">
                <a16:creationId xmlns:a16="http://schemas.microsoft.com/office/drawing/2014/main" id="{A64EB322-181B-44A7-A1C5-5279D14A18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19" y="5031697"/>
            <a:ext cx="1659987" cy="1627782"/>
          </a:xfrm>
          <a:prstGeom prst="rect">
            <a:avLst/>
          </a:prstGeom>
        </p:spPr>
      </p:pic>
      <p:sp>
        <p:nvSpPr>
          <p:cNvPr id="5" name="Rettangolo 4">
            <a:extLst>
              <a:ext uri="{FF2B5EF4-FFF2-40B4-BE49-F238E27FC236}">
                <a16:creationId xmlns:a16="http://schemas.microsoft.com/office/drawing/2014/main" id="{779F8195-E389-447C-8F04-85F375355F68}"/>
              </a:ext>
            </a:extLst>
          </p:cNvPr>
          <p:cNvSpPr/>
          <p:nvPr/>
        </p:nvSpPr>
        <p:spPr>
          <a:xfrm>
            <a:off x="2069075" y="748103"/>
            <a:ext cx="4314948" cy="830997"/>
          </a:xfrm>
          <a:prstGeom prst="rect">
            <a:avLst/>
          </a:prstGeom>
        </p:spPr>
        <p:txBody>
          <a:bodyPr wrap="square">
            <a:spAutoFit/>
          </a:bodyPr>
          <a:lstStyle/>
          <a:p>
            <a:r>
              <a:rPr lang="it-IT" sz="4800" b="1" dirty="0">
                <a:latin typeface="Arial" panose="020B0604020202020204" pitchFamily="34" charset="0"/>
                <a:cs typeface="Arial" panose="020B0604020202020204" pitchFamily="34" charset="0"/>
              </a:rPr>
              <a:t>Testing:</a:t>
            </a:r>
          </a:p>
        </p:txBody>
      </p:sp>
      <p:sp>
        <p:nvSpPr>
          <p:cNvPr id="14" name="Rettangolo 13">
            <a:extLst>
              <a:ext uri="{FF2B5EF4-FFF2-40B4-BE49-F238E27FC236}">
                <a16:creationId xmlns:a16="http://schemas.microsoft.com/office/drawing/2014/main" id="{E2DE160A-D3FB-48CB-A095-5D1C89EBE54C}"/>
              </a:ext>
            </a:extLst>
          </p:cNvPr>
          <p:cNvSpPr/>
          <p:nvPr/>
        </p:nvSpPr>
        <p:spPr>
          <a:xfrm>
            <a:off x="794253" y="2169375"/>
            <a:ext cx="4219107" cy="3970318"/>
          </a:xfrm>
          <a:prstGeom prst="rect">
            <a:avLst/>
          </a:prstGeom>
        </p:spPr>
        <p:txBody>
          <a:bodyPr wrap="square">
            <a:spAutoFit/>
          </a:bodyPr>
          <a:lstStyle/>
          <a:p>
            <a:r>
              <a:rPr lang="en-US" dirty="0">
                <a:latin typeface="Arial" panose="020B0604020202020204" pitchFamily="34" charset="0"/>
                <a:cs typeface="Arial" panose="020B0604020202020204" pitchFamily="34" charset="0"/>
              </a:rPr>
              <a:t>Part of the classes were tested individually, following a </a:t>
            </a:r>
            <a:r>
              <a:rPr lang="en-US" b="1" dirty="0">
                <a:latin typeface="Arial" panose="020B0604020202020204" pitchFamily="34" charset="0"/>
                <a:cs typeface="Arial" panose="020B0604020202020204" pitchFamily="34" charset="0"/>
              </a:rPr>
              <a:t>white-box</a:t>
            </a:r>
            <a:r>
              <a:rPr lang="en-US" dirty="0">
                <a:latin typeface="Arial" panose="020B0604020202020204" pitchFamily="34" charset="0"/>
                <a:cs typeface="Arial" panose="020B0604020202020204" pitchFamily="34" charset="0"/>
              </a:rPr>
              <a:t> approach, by those who implemented these classes. The tests carried out in this way are present in the </a:t>
            </a:r>
            <a:r>
              <a:rPr lang="en-US" b="1" dirty="0">
                <a:latin typeface="Arial" panose="020B0604020202020204" pitchFamily="34" charset="0"/>
                <a:cs typeface="Arial" panose="020B0604020202020204" pitchFamily="34" charset="0"/>
              </a:rPr>
              <a:t>Test package.</a:t>
            </a:r>
          </a:p>
          <a:p>
            <a:r>
              <a:rPr lang="en-US" dirty="0">
                <a:latin typeface="Arial" panose="020B0604020202020204" pitchFamily="34" charset="0"/>
                <a:cs typeface="Arial" panose="020B0604020202020204" pitchFamily="34" charset="0"/>
              </a:rPr>
              <a:t>A lot of other tests required to be done graphically:</a:t>
            </a:r>
          </a:p>
          <a:p>
            <a:r>
              <a:rPr lang="en-US" dirty="0">
                <a:latin typeface="Arial" panose="020B0604020202020204" pitchFamily="34" charset="0"/>
                <a:cs typeface="Arial" panose="020B0604020202020204" pitchFamily="34" charset="0"/>
              </a:rPr>
              <a:t>A multitude of classes need to render images on the screen, while others need a player (</a:t>
            </a:r>
            <a:r>
              <a:rPr lang="en-US" b="1" dirty="0">
                <a:latin typeface="Arial" panose="020B0604020202020204" pitchFamily="34" charset="0"/>
                <a:cs typeface="Arial" panose="020B0604020202020204" pitchFamily="34" charset="0"/>
              </a:rPr>
              <a:t>beta tester</a:t>
            </a:r>
            <a:r>
              <a:rPr lang="en-US" dirty="0">
                <a:latin typeface="Arial" panose="020B0604020202020204" pitchFamily="34" charset="0"/>
                <a:cs typeface="Arial" panose="020B0604020202020204" pitchFamily="34" charset="0"/>
              </a:rPr>
              <a:t>) who tries to break the constraints by playing the game. </a:t>
            </a:r>
          </a:p>
          <a:p>
            <a:endParaRPr lang="it-IT" b="1" dirty="0">
              <a:latin typeface="Arial" panose="020B0604020202020204" pitchFamily="34" charset="0"/>
              <a:cs typeface="Arial" panose="020B0604020202020204" pitchFamily="34" charset="0"/>
            </a:endParaRPr>
          </a:p>
        </p:txBody>
      </p:sp>
      <p:pic>
        <p:nvPicPr>
          <p:cNvPr id="15" name="Immagine 14">
            <a:extLst>
              <a:ext uri="{FF2B5EF4-FFF2-40B4-BE49-F238E27FC236}">
                <a16:creationId xmlns:a16="http://schemas.microsoft.com/office/drawing/2014/main" id="{09CD062B-3250-4D03-B303-0EB770F3DDC7}"/>
              </a:ext>
            </a:extLst>
          </p:cNvPr>
          <p:cNvPicPr>
            <a:picLocks noChangeAspect="1"/>
          </p:cNvPicPr>
          <p:nvPr/>
        </p:nvPicPr>
        <p:blipFill rotWithShape="1">
          <a:blip r:embed="rId4">
            <a:extLst>
              <a:ext uri="{28A0092B-C50C-407E-A947-70E740481C1C}">
                <a14:useLocalDpi xmlns:a14="http://schemas.microsoft.com/office/drawing/2010/main" val="0"/>
              </a:ext>
            </a:extLst>
          </a:blip>
          <a:srcRect r="9889" b="47126"/>
          <a:stretch/>
        </p:blipFill>
        <p:spPr>
          <a:xfrm>
            <a:off x="5511567" y="2374356"/>
            <a:ext cx="2563775" cy="3090073"/>
          </a:xfrm>
          <a:prstGeom prst="rect">
            <a:avLst/>
          </a:prstGeom>
        </p:spPr>
      </p:pic>
      <p:pic>
        <p:nvPicPr>
          <p:cNvPr id="21" name="Immagine 20">
            <a:extLst>
              <a:ext uri="{FF2B5EF4-FFF2-40B4-BE49-F238E27FC236}">
                <a16:creationId xmlns:a16="http://schemas.microsoft.com/office/drawing/2014/main" id="{A0C5DDB2-202F-4BD8-8A9F-649FA56EBF82}"/>
              </a:ext>
            </a:extLst>
          </p:cNvPr>
          <p:cNvPicPr>
            <a:picLocks noChangeAspect="1"/>
          </p:cNvPicPr>
          <p:nvPr/>
        </p:nvPicPr>
        <p:blipFill rotWithShape="1">
          <a:blip r:embed="rId4">
            <a:extLst>
              <a:ext uri="{28A0092B-C50C-407E-A947-70E740481C1C}">
                <a14:useLocalDpi xmlns:a14="http://schemas.microsoft.com/office/drawing/2010/main" val="0"/>
              </a:ext>
            </a:extLst>
          </a:blip>
          <a:srcRect l="6416" t="52874" b="787"/>
          <a:stretch/>
        </p:blipFill>
        <p:spPr>
          <a:xfrm>
            <a:off x="8573549" y="2374356"/>
            <a:ext cx="3000655" cy="3052008"/>
          </a:xfrm>
          <a:prstGeom prst="rect">
            <a:avLst/>
          </a:prstGeom>
        </p:spPr>
      </p:pic>
      <p:sp>
        <p:nvSpPr>
          <p:cNvPr id="8" name="Rettangolo 7">
            <a:extLst>
              <a:ext uri="{FF2B5EF4-FFF2-40B4-BE49-F238E27FC236}">
                <a16:creationId xmlns:a16="http://schemas.microsoft.com/office/drawing/2014/main" id="{8C6B66AA-7905-47C7-9C1A-5A99DEF73B7E}"/>
              </a:ext>
            </a:extLst>
          </p:cNvPr>
          <p:cNvSpPr/>
          <p:nvPr/>
        </p:nvSpPr>
        <p:spPr>
          <a:xfrm>
            <a:off x="1525773" y="5845588"/>
            <a:ext cx="9388838" cy="646331"/>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Done</a:t>
            </a:r>
            <a:r>
              <a:rPr lang="en-US" dirty="0">
                <a:latin typeface="Arial" panose="020B0604020202020204" pitchFamily="34" charset="0"/>
                <a:cs typeface="Arial" panose="020B0604020202020204" pitchFamily="34" charset="0"/>
              </a:rPr>
              <a:t>: unit and integration test, final acceptance test done by every member of the group.  </a:t>
            </a:r>
          </a:p>
          <a:p>
            <a:endParaRPr lang="it-IT"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6467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C97F257D-A568-444C-BB43-19ABCAE1C110}"/>
              </a:ext>
            </a:extLst>
          </p:cNvPr>
          <p:cNvPicPr>
            <a:picLocks noChangeAspect="1"/>
          </p:cNvPicPr>
          <p:nvPr/>
        </p:nvPicPr>
        <p:blipFill rotWithShape="1">
          <a:blip r:embed="rId2"/>
          <a:srcRect t="71856"/>
          <a:stretch/>
        </p:blipFill>
        <p:spPr>
          <a:xfrm>
            <a:off x="0" y="0"/>
            <a:ext cx="12191980" cy="1826304"/>
          </a:xfrm>
          <a:prstGeom prst="rect">
            <a:avLst/>
          </a:prstGeom>
        </p:spPr>
      </p:pic>
      <p:sp>
        <p:nvSpPr>
          <p:cNvPr id="2" name="CasellaDiTesto 1">
            <a:extLst>
              <a:ext uri="{FF2B5EF4-FFF2-40B4-BE49-F238E27FC236}">
                <a16:creationId xmlns:a16="http://schemas.microsoft.com/office/drawing/2014/main" id="{55B4DC70-49D2-459E-983E-72AC59EA79FC}"/>
              </a:ext>
            </a:extLst>
          </p:cNvPr>
          <p:cNvSpPr txBox="1"/>
          <p:nvPr/>
        </p:nvSpPr>
        <p:spPr>
          <a:xfrm>
            <a:off x="903004" y="728682"/>
            <a:ext cx="7516801" cy="830997"/>
          </a:xfrm>
          <a:prstGeom prst="rect">
            <a:avLst/>
          </a:prstGeom>
          <a:noFill/>
        </p:spPr>
        <p:txBody>
          <a:bodyPr wrap="none" rtlCol="0">
            <a:spAutoFit/>
          </a:bodyPr>
          <a:lstStyle/>
          <a:p>
            <a:r>
              <a:rPr lang="it-IT" sz="4800" b="1" dirty="0">
                <a:latin typeface="Arial" panose="020B0604020202020204" pitchFamily="34" charset="0"/>
                <a:cs typeface="Arial" panose="020B0604020202020204" pitchFamily="34" charset="0"/>
              </a:rPr>
              <a:t>Agile </a:t>
            </a:r>
            <a:r>
              <a:rPr lang="it-IT" sz="4800" b="1" dirty="0" err="1">
                <a:latin typeface="Arial" panose="020B0604020202020204" pitchFamily="34" charset="0"/>
                <a:cs typeface="Arial" panose="020B0604020202020204" pitchFamily="34" charset="0"/>
              </a:rPr>
              <a:t>practices</a:t>
            </a:r>
            <a:r>
              <a:rPr lang="it-IT" sz="4800" b="1" dirty="0">
                <a:latin typeface="Arial" panose="020B0604020202020204" pitchFamily="34" charset="0"/>
                <a:cs typeface="Arial" panose="020B0604020202020204" pitchFamily="34" charset="0"/>
              </a:rPr>
              <a:t> </a:t>
            </a:r>
            <a:r>
              <a:rPr lang="it-IT" sz="4800" b="1" dirty="0" err="1">
                <a:latin typeface="Arial" panose="020B0604020202020204" pitchFamily="34" charset="0"/>
                <a:cs typeface="Arial" panose="020B0604020202020204" pitchFamily="34" charset="0"/>
              </a:rPr>
              <a:t>adopted</a:t>
            </a:r>
            <a:r>
              <a:rPr lang="it-IT" sz="4800" b="1" dirty="0">
                <a:latin typeface="Arial" panose="020B0604020202020204" pitchFamily="34" charset="0"/>
                <a:cs typeface="Arial" panose="020B0604020202020204" pitchFamily="34" charset="0"/>
              </a:rPr>
              <a:t>: </a:t>
            </a:r>
          </a:p>
        </p:txBody>
      </p:sp>
      <p:sp>
        <p:nvSpPr>
          <p:cNvPr id="3" name="CasellaDiTesto 2">
            <a:extLst>
              <a:ext uri="{FF2B5EF4-FFF2-40B4-BE49-F238E27FC236}">
                <a16:creationId xmlns:a16="http://schemas.microsoft.com/office/drawing/2014/main" id="{BE383E2B-1D41-4567-8A1C-6BB0A0E0E9D1}"/>
              </a:ext>
            </a:extLst>
          </p:cNvPr>
          <p:cNvSpPr txBox="1"/>
          <p:nvPr/>
        </p:nvSpPr>
        <p:spPr>
          <a:xfrm>
            <a:off x="603218" y="2032610"/>
            <a:ext cx="11084477" cy="4401205"/>
          </a:xfrm>
          <a:prstGeom prst="rect">
            <a:avLst/>
          </a:prstGeom>
          <a:noFill/>
        </p:spPr>
        <p:txBody>
          <a:bodyPr wrap="square" rtlCol="0">
            <a:spAutoFit/>
          </a:bodyPr>
          <a:lstStyle/>
          <a:p>
            <a:r>
              <a:rPr lang="it-IT" sz="2000" dirty="0">
                <a:latin typeface="Arial" panose="020B0604020202020204" pitchFamily="34" charset="0"/>
                <a:cs typeface="Arial" panose="020B0604020202020204" pitchFamily="34" charset="0"/>
              </a:rPr>
              <a:t>- </a:t>
            </a:r>
            <a:r>
              <a:rPr lang="it-IT" sz="2000" b="1" dirty="0">
                <a:latin typeface="Arial" panose="020B0604020202020204" pitchFamily="34" charset="0"/>
                <a:cs typeface="Arial" panose="020B0604020202020204" pitchFamily="34" charset="0"/>
              </a:rPr>
              <a:t>SCRUM</a:t>
            </a:r>
            <a:r>
              <a:rPr lang="it-IT" sz="2000" dirty="0">
                <a:latin typeface="Arial" panose="020B0604020202020204" pitchFamily="34" charset="0"/>
                <a:cs typeface="Arial" panose="020B0604020202020204" pitchFamily="34" charset="0"/>
              </a:rPr>
              <a:t> , with </a:t>
            </a:r>
            <a:r>
              <a:rPr lang="it-IT" sz="2000" dirty="0" err="1">
                <a:latin typeface="Arial" panose="020B0604020202020204" pitchFamily="34" charset="0"/>
                <a:cs typeface="Arial" panose="020B0604020202020204" pitchFamily="34" charset="0"/>
              </a:rPr>
              <a:t>related</a:t>
            </a:r>
            <a:r>
              <a:rPr lang="it-IT" sz="2000" dirty="0">
                <a:latin typeface="Arial" panose="020B0604020202020204" pitchFamily="34" charset="0"/>
                <a:cs typeface="Arial" panose="020B0604020202020204" pitchFamily="34" charset="0"/>
              </a:rPr>
              <a:t> User Stories and Story Points. </a:t>
            </a:r>
          </a:p>
          <a:p>
            <a:pPr marL="342900" indent="-342900">
              <a:buFontTx/>
              <a:buChar char="-"/>
            </a:pPr>
            <a:endParaRPr lang="it-IT" sz="2000" dirty="0">
              <a:latin typeface="Arial" panose="020B0604020202020204" pitchFamily="34" charset="0"/>
              <a:cs typeface="Arial" panose="020B0604020202020204" pitchFamily="34" charset="0"/>
            </a:endParaRPr>
          </a:p>
          <a:p>
            <a:r>
              <a:rPr lang="it-IT" sz="2000" b="1" dirty="0">
                <a:latin typeface="Arial" panose="020B0604020202020204" pitchFamily="34" charset="0"/>
                <a:cs typeface="Arial" panose="020B0604020202020204" pitchFamily="34" charset="0"/>
              </a:rPr>
              <a:t>- </a:t>
            </a:r>
            <a:r>
              <a:rPr lang="it-IT" sz="2000" b="1" dirty="0" err="1">
                <a:latin typeface="Arial" panose="020B0604020202020204" pitchFamily="34" charset="0"/>
                <a:cs typeface="Arial" panose="020B0604020202020204" pitchFamily="34" charset="0"/>
              </a:rPr>
              <a:t>Daily</a:t>
            </a:r>
            <a:r>
              <a:rPr lang="it-IT" sz="2000" b="1" dirty="0">
                <a:latin typeface="Arial" panose="020B0604020202020204" pitchFamily="34" charset="0"/>
                <a:cs typeface="Arial" panose="020B0604020202020204" pitchFamily="34" charset="0"/>
              </a:rPr>
              <a:t> meeting</a:t>
            </a:r>
            <a:r>
              <a:rPr lang="it-IT" sz="2000" dirty="0">
                <a:latin typeface="Arial" panose="020B0604020202020204" pitchFamily="34" charset="0"/>
                <a:cs typeface="Arial" panose="020B0604020202020204" pitchFamily="34" charset="0"/>
              </a:rPr>
              <a:t> ALMOST in </a:t>
            </a:r>
            <a:r>
              <a:rPr lang="it-IT" sz="2000" dirty="0" err="1">
                <a:latin typeface="Arial" panose="020B0604020202020204" pitchFamily="34" charset="0"/>
                <a:cs typeface="Arial" panose="020B0604020202020204" pitchFamily="34" charset="0"/>
              </a:rPr>
              <a:t>every</a:t>
            </a:r>
            <a:r>
              <a:rPr lang="it-IT" sz="2000" dirty="0">
                <a:latin typeface="Arial" panose="020B0604020202020204" pitchFamily="34" charset="0"/>
                <a:cs typeface="Arial" panose="020B0604020202020204" pitchFamily="34" charset="0"/>
              </a:rPr>
              <a:t> </a:t>
            </a:r>
            <a:r>
              <a:rPr lang="it-IT" sz="2000" dirty="0" err="1">
                <a:latin typeface="Arial" panose="020B0604020202020204" pitchFamily="34" charset="0"/>
                <a:cs typeface="Arial" panose="020B0604020202020204" pitchFamily="34" charset="0"/>
              </a:rPr>
              <a:t>working</a:t>
            </a:r>
            <a:r>
              <a:rPr lang="it-IT" sz="2000" dirty="0">
                <a:latin typeface="Arial" panose="020B0604020202020204" pitchFamily="34" charset="0"/>
                <a:cs typeface="Arial" panose="020B0604020202020204" pitchFamily="34" charset="0"/>
              </a:rPr>
              <a:t> day to talk </a:t>
            </a:r>
            <a:r>
              <a:rPr lang="it-IT" sz="2000" dirty="0" err="1">
                <a:latin typeface="Arial" panose="020B0604020202020204" pitchFamily="34" charset="0"/>
                <a:cs typeface="Arial" panose="020B0604020202020204" pitchFamily="34" charset="0"/>
              </a:rPr>
              <a:t>about</a:t>
            </a:r>
            <a:r>
              <a:rPr lang="it-IT" sz="2000" dirty="0">
                <a:latin typeface="Arial" panose="020B0604020202020204" pitchFamily="34" charset="0"/>
                <a:cs typeface="Arial" panose="020B0604020202020204" pitchFamily="34" charset="0"/>
              </a:rPr>
              <a:t> progresses and </a:t>
            </a:r>
            <a:r>
              <a:rPr lang="it-IT" sz="2000" dirty="0" err="1">
                <a:latin typeface="Arial" panose="020B0604020202020204" pitchFamily="34" charset="0"/>
                <a:cs typeface="Arial" panose="020B0604020202020204" pitchFamily="34" charset="0"/>
              </a:rPr>
              <a:t>problems</a:t>
            </a:r>
            <a:r>
              <a:rPr lang="it-IT" sz="2000" dirty="0">
                <a:latin typeface="Arial" panose="020B0604020202020204" pitchFamily="34" charset="0"/>
                <a:cs typeface="Arial" panose="020B0604020202020204" pitchFamily="34" charset="0"/>
              </a:rPr>
              <a:t> </a:t>
            </a:r>
            <a:r>
              <a:rPr lang="it-IT" sz="2000" dirty="0" err="1">
                <a:latin typeface="Arial" panose="020B0604020202020204" pitchFamily="34" charset="0"/>
                <a:cs typeface="Arial" panose="020B0604020202020204" pitchFamily="34" charset="0"/>
              </a:rPr>
              <a:t>encountered</a:t>
            </a:r>
            <a:r>
              <a:rPr lang="it-IT" sz="2000" dirty="0">
                <a:latin typeface="Arial" panose="020B0604020202020204" pitchFamily="34" charset="0"/>
                <a:cs typeface="Arial" panose="020B0604020202020204" pitchFamily="34" charset="0"/>
              </a:rPr>
              <a:t>. </a:t>
            </a:r>
            <a:r>
              <a:rPr lang="it-IT" sz="2000" dirty="0" err="1">
                <a:latin typeface="Arial" panose="020B0604020202020204" pitchFamily="34" charset="0"/>
                <a:cs typeface="Arial" panose="020B0604020202020204" pitchFamily="34" charset="0"/>
              </a:rPr>
              <a:t>This</a:t>
            </a:r>
            <a:r>
              <a:rPr lang="it-IT" sz="2000" dirty="0">
                <a:latin typeface="Arial" panose="020B0604020202020204" pitchFamily="34" charset="0"/>
                <a:cs typeface="Arial" panose="020B0604020202020204" pitchFamily="34" charset="0"/>
              </a:rPr>
              <a:t> </a:t>
            </a:r>
            <a:r>
              <a:rPr lang="it-IT" sz="2000" dirty="0" err="1">
                <a:latin typeface="Arial" panose="020B0604020202020204" pitchFamily="34" charset="0"/>
                <a:cs typeface="Arial" panose="020B0604020202020204" pitchFamily="34" charset="0"/>
              </a:rPr>
              <a:t>helped</a:t>
            </a:r>
            <a:r>
              <a:rPr lang="it-IT" sz="2000" dirty="0">
                <a:latin typeface="Arial" panose="020B0604020202020204" pitchFamily="34" charset="0"/>
                <a:cs typeface="Arial" panose="020B0604020202020204" pitchFamily="34" charset="0"/>
              </a:rPr>
              <a:t> </a:t>
            </a:r>
            <a:r>
              <a:rPr lang="it-IT" sz="2000" dirty="0" err="1">
                <a:latin typeface="Arial" panose="020B0604020202020204" pitchFamily="34" charset="0"/>
                <a:cs typeface="Arial" panose="020B0604020202020204" pitchFamily="34" charset="0"/>
              </a:rPr>
              <a:t>us</a:t>
            </a:r>
            <a:r>
              <a:rPr lang="it-IT" sz="2000" dirty="0">
                <a:latin typeface="Arial" panose="020B0604020202020204" pitchFamily="34" charset="0"/>
                <a:cs typeface="Arial" panose="020B0604020202020204" pitchFamily="34" charset="0"/>
              </a:rPr>
              <a:t> </a:t>
            </a:r>
            <a:r>
              <a:rPr lang="it-IT" sz="2000" dirty="0" err="1">
                <a:latin typeface="Arial" panose="020B0604020202020204" pitchFamily="34" charset="0"/>
                <a:cs typeface="Arial" panose="020B0604020202020204" pitchFamily="34" charset="0"/>
              </a:rPr>
              <a:t>increasing</a:t>
            </a:r>
            <a:r>
              <a:rPr lang="it-IT" sz="2000" dirty="0">
                <a:latin typeface="Arial" panose="020B0604020202020204" pitchFamily="34" charset="0"/>
                <a:cs typeface="Arial" panose="020B0604020202020204" pitchFamily="34" charset="0"/>
              </a:rPr>
              <a:t> </a:t>
            </a:r>
            <a:r>
              <a:rPr lang="it-IT" sz="2000" dirty="0" err="1">
                <a:latin typeface="Arial" panose="020B0604020202020204" pitchFamily="34" charset="0"/>
                <a:cs typeface="Arial" panose="020B0604020202020204" pitchFamily="34" charset="0"/>
              </a:rPr>
              <a:t>our</a:t>
            </a:r>
            <a:r>
              <a:rPr lang="it-IT" sz="2000" dirty="0">
                <a:latin typeface="Arial" panose="020B0604020202020204" pitchFamily="34" charset="0"/>
                <a:cs typeface="Arial" panose="020B0604020202020204" pitchFamily="34" charset="0"/>
              </a:rPr>
              <a:t> </a:t>
            </a:r>
            <a:r>
              <a:rPr lang="it-IT" sz="2000" dirty="0" err="1">
                <a:latin typeface="Arial" panose="020B0604020202020204" pitchFamily="34" charset="0"/>
                <a:cs typeface="Arial" panose="020B0604020202020204" pitchFamily="34" charset="0"/>
              </a:rPr>
              <a:t>velocity</a:t>
            </a:r>
            <a:r>
              <a:rPr lang="it-IT" sz="2000" dirty="0">
                <a:latin typeface="Arial" panose="020B0604020202020204" pitchFamily="34" charset="0"/>
                <a:cs typeface="Arial" panose="020B0604020202020204" pitchFamily="34" charset="0"/>
              </a:rPr>
              <a:t> </a:t>
            </a:r>
            <a:r>
              <a:rPr lang="it-IT" sz="2000" dirty="0" err="1">
                <a:latin typeface="Arial" panose="020B0604020202020204" pitchFamily="34" charset="0"/>
                <a:cs typeface="Arial" panose="020B0604020202020204" pitchFamily="34" charset="0"/>
              </a:rPr>
              <a:t>since</a:t>
            </a:r>
            <a:r>
              <a:rPr lang="it-IT" sz="2000" dirty="0">
                <a:latin typeface="Arial" panose="020B0604020202020204" pitchFamily="34" charset="0"/>
                <a:cs typeface="Arial" panose="020B0604020202020204" pitchFamily="34" charset="0"/>
              </a:rPr>
              <a:t> </a:t>
            </a:r>
            <a:r>
              <a:rPr lang="it-IT" sz="2000" dirty="0" err="1">
                <a:latin typeface="Arial" panose="020B0604020202020204" pitchFamily="34" charset="0"/>
                <a:cs typeface="Arial" panose="020B0604020202020204" pitchFamily="34" charset="0"/>
              </a:rPr>
              <a:t>it</a:t>
            </a:r>
            <a:r>
              <a:rPr lang="it-IT" sz="2000" dirty="0">
                <a:latin typeface="Arial" panose="020B0604020202020204" pitchFamily="34" charset="0"/>
                <a:cs typeface="Arial" panose="020B0604020202020204" pitchFamily="34" charset="0"/>
              </a:rPr>
              <a:t> </a:t>
            </a:r>
            <a:r>
              <a:rPr lang="it-IT" sz="2000" dirty="0" err="1">
                <a:latin typeface="Arial" panose="020B0604020202020204" pitchFamily="34" charset="0"/>
                <a:cs typeface="Arial" panose="020B0604020202020204" pitchFamily="34" charset="0"/>
              </a:rPr>
              <a:t>often</a:t>
            </a:r>
            <a:r>
              <a:rPr lang="it-IT" sz="2000" dirty="0">
                <a:latin typeface="Arial" panose="020B0604020202020204" pitchFamily="34" charset="0"/>
                <a:cs typeface="Arial" panose="020B0604020202020204" pitchFamily="34" charset="0"/>
              </a:rPr>
              <a:t> </a:t>
            </a:r>
            <a:r>
              <a:rPr lang="it-IT" sz="2000" dirty="0" err="1">
                <a:latin typeface="Arial" panose="020B0604020202020204" pitchFamily="34" charset="0"/>
                <a:cs typeface="Arial" panose="020B0604020202020204" pitchFamily="34" charset="0"/>
              </a:rPr>
              <a:t>happened</a:t>
            </a:r>
            <a:r>
              <a:rPr lang="it-IT" sz="2000" dirty="0">
                <a:latin typeface="Arial" panose="020B0604020202020204" pitchFamily="34" charset="0"/>
                <a:cs typeface="Arial" panose="020B0604020202020204" pitchFamily="34" charset="0"/>
              </a:rPr>
              <a:t> </a:t>
            </a:r>
            <a:r>
              <a:rPr lang="it-IT" sz="2000" dirty="0" err="1">
                <a:latin typeface="Arial" panose="020B0604020202020204" pitchFamily="34" charset="0"/>
                <a:cs typeface="Arial" panose="020B0604020202020204" pitchFamily="34" charset="0"/>
              </a:rPr>
              <a:t>that</a:t>
            </a:r>
            <a:r>
              <a:rPr lang="it-IT" sz="2000" dirty="0">
                <a:latin typeface="Arial" panose="020B0604020202020204" pitchFamily="34" charset="0"/>
                <a:cs typeface="Arial" panose="020B0604020202020204" pitchFamily="34" charset="0"/>
              </a:rPr>
              <a:t> </a:t>
            </a:r>
            <a:r>
              <a:rPr lang="it-IT" sz="2000" dirty="0" err="1">
                <a:latin typeface="Arial" panose="020B0604020202020204" pitchFamily="34" charset="0"/>
                <a:cs typeface="Arial" panose="020B0604020202020204" pitchFamily="34" charset="0"/>
              </a:rPr>
              <a:t>someone</a:t>
            </a:r>
            <a:r>
              <a:rPr lang="it-IT" sz="2000" dirty="0">
                <a:latin typeface="Arial" panose="020B0604020202020204" pitchFamily="34" charset="0"/>
                <a:cs typeface="Arial" panose="020B0604020202020204" pitchFamily="34" charset="0"/>
              </a:rPr>
              <a:t> </a:t>
            </a:r>
            <a:r>
              <a:rPr lang="it-IT" sz="2000" dirty="0" err="1">
                <a:latin typeface="Arial" panose="020B0604020202020204" pitchFamily="34" charset="0"/>
                <a:cs typeface="Arial" panose="020B0604020202020204" pitchFamily="34" charset="0"/>
              </a:rPr>
              <a:t>could</a:t>
            </a:r>
            <a:r>
              <a:rPr lang="it-IT" sz="2000" dirty="0">
                <a:latin typeface="Arial" panose="020B0604020202020204" pitchFamily="34" charset="0"/>
                <a:cs typeface="Arial" panose="020B0604020202020204" pitchFamily="34" charset="0"/>
              </a:rPr>
              <a:t> help a team </a:t>
            </a:r>
            <a:r>
              <a:rPr lang="it-IT" sz="2000" dirty="0" err="1">
                <a:latin typeface="Arial" panose="020B0604020202020204" pitchFamily="34" charset="0"/>
                <a:cs typeface="Arial" panose="020B0604020202020204" pitchFamily="34" charset="0"/>
              </a:rPr>
              <a:t>member</a:t>
            </a:r>
            <a:r>
              <a:rPr lang="it-IT" sz="2000" dirty="0">
                <a:latin typeface="Arial" panose="020B0604020202020204" pitchFamily="34" charset="0"/>
                <a:cs typeface="Arial" panose="020B0604020202020204" pitchFamily="34" charset="0"/>
              </a:rPr>
              <a:t> by </a:t>
            </a:r>
            <a:r>
              <a:rPr lang="it-IT" sz="2000" dirty="0" err="1">
                <a:latin typeface="Arial" panose="020B0604020202020204" pitchFamily="34" charset="0"/>
                <a:cs typeface="Arial" panose="020B0604020202020204" pitchFamily="34" charset="0"/>
              </a:rPr>
              <a:t>suggesting</a:t>
            </a:r>
            <a:r>
              <a:rPr lang="it-IT" sz="2000" dirty="0">
                <a:latin typeface="Arial" panose="020B0604020202020204" pitchFamily="34" charset="0"/>
                <a:cs typeface="Arial" panose="020B0604020202020204" pitchFamily="34" charset="0"/>
              </a:rPr>
              <a:t> a </a:t>
            </a:r>
            <a:r>
              <a:rPr lang="it-IT" sz="2000" dirty="0" err="1">
                <a:latin typeface="Arial" panose="020B0604020202020204" pitchFamily="34" charset="0"/>
                <a:cs typeface="Arial" panose="020B0604020202020204" pitchFamily="34" charset="0"/>
              </a:rPr>
              <a:t>solution</a:t>
            </a:r>
            <a:r>
              <a:rPr lang="it-IT" sz="2000" dirty="0">
                <a:latin typeface="Arial" panose="020B0604020202020204" pitchFamily="34" charset="0"/>
                <a:cs typeface="Arial" panose="020B0604020202020204" pitchFamily="34" charset="0"/>
              </a:rPr>
              <a:t> to a </a:t>
            </a:r>
            <a:r>
              <a:rPr lang="it-IT" sz="2000" dirty="0" err="1">
                <a:latin typeface="Arial" panose="020B0604020202020204" pitchFamily="34" charset="0"/>
                <a:cs typeface="Arial" panose="020B0604020202020204" pitchFamily="34" charset="0"/>
              </a:rPr>
              <a:t>problem</a:t>
            </a:r>
            <a:r>
              <a:rPr lang="it-IT" sz="2000" dirty="0">
                <a:latin typeface="Arial" panose="020B0604020202020204" pitchFamily="34" charset="0"/>
                <a:cs typeface="Arial" panose="020B0604020202020204" pitchFamily="34" charset="0"/>
              </a:rPr>
              <a:t> he </a:t>
            </a:r>
            <a:r>
              <a:rPr lang="it-IT" sz="2000" dirty="0" err="1">
                <a:latin typeface="Arial" panose="020B0604020202020204" pitchFamily="34" charset="0"/>
                <a:cs typeface="Arial" panose="020B0604020202020204" pitchFamily="34" charset="0"/>
              </a:rPr>
              <a:t>already</a:t>
            </a:r>
            <a:r>
              <a:rPr lang="it-IT" sz="2000" dirty="0">
                <a:latin typeface="Arial" panose="020B0604020202020204" pitchFamily="34" charset="0"/>
                <a:cs typeface="Arial" panose="020B0604020202020204" pitchFamily="34" charset="0"/>
              </a:rPr>
              <a:t> </a:t>
            </a:r>
            <a:r>
              <a:rPr lang="it-IT" sz="2000" dirty="0" err="1">
                <a:latin typeface="Arial" panose="020B0604020202020204" pitchFamily="34" charset="0"/>
                <a:cs typeface="Arial" panose="020B0604020202020204" pitchFamily="34" charset="0"/>
              </a:rPr>
              <a:t>faced</a:t>
            </a:r>
            <a:r>
              <a:rPr lang="it-IT" sz="2000" dirty="0">
                <a:latin typeface="Arial" panose="020B0604020202020204" pitchFamily="34" charset="0"/>
                <a:cs typeface="Arial" panose="020B0604020202020204" pitchFamily="34" charset="0"/>
              </a:rPr>
              <a:t>. </a:t>
            </a:r>
          </a:p>
          <a:p>
            <a:endParaRPr lang="it-IT" sz="2000" dirty="0">
              <a:latin typeface="Arial" panose="020B0604020202020204" pitchFamily="34" charset="0"/>
              <a:cs typeface="Arial" panose="020B0604020202020204" pitchFamily="34" charset="0"/>
            </a:endParaRPr>
          </a:p>
          <a:p>
            <a:r>
              <a:rPr lang="it-IT" sz="2000" dirty="0">
                <a:latin typeface="Arial" panose="020B0604020202020204" pitchFamily="34" charset="0"/>
                <a:cs typeface="Arial" panose="020B0604020202020204" pitchFamily="34" charset="0"/>
              </a:rPr>
              <a:t>- </a:t>
            </a:r>
            <a:r>
              <a:rPr lang="it-IT" sz="2000" b="1" dirty="0" err="1">
                <a:latin typeface="Arial" panose="020B0604020202020204" pitchFamily="34" charset="0"/>
                <a:cs typeface="Arial" panose="020B0604020202020204" pitchFamily="34" charset="0"/>
              </a:rPr>
              <a:t>Pair</a:t>
            </a:r>
            <a:r>
              <a:rPr lang="it-IT" sz="2000" b="1" dirty="0">
                <a:latin typeface="Arial" panose="020B0604020202020204" pitchFamily="34" charset="0"/>
                <a:cs typeface="Arial" panose="020B0604020202020204" pitchFamily="34" charset="0"/>
              </a:rPr>
              <a:t> programming</a:t>
            </a:r>
            <a:r>
              <a:rPr lang="it-IT" sz="2000" dirty="0">
                <a:latin typeface="Arial" panose="020B0604020202020204" pitchFamily="34" charset="0"/>
                <a:cs typeface="Arial" panose="020B0604020202020204" pitchFamily="34" charset="0"/>
              </a:rPr>
              <a:t>: Some of </a:t>
            </a:r>
            <a:r>
              <a:rPr lang="it-IT" sz="2000" dirty="0" err="1">
                <a:latin typeface="Arial" panose="020B0604020202020204" pitchFamily="34" charset="0"/>
                <a:cs typeface="Arial" panose="020B0604020202020204" pitchFamily="34" charset="0"/>
              </a:rPr>
              <a:t>us</a:t>
            </a:r>
            <a:r>
              <a:rPr lang="it-IT" sz="2000" dirty="0">
                <a:latin typeface="Arial" panose="020B0604020202020204" pitchFamily="34" charset="0"/>
                <a:cs typeface="Arial" panose="020B0604020202020204" pitchFamily="34" charset="0"/>
              </a:rPr>
              <a:t> </a:t>
            </a:r>
            <a:r>
              <a:rPr lang="it-IT" sz="2000" dirty="0" err="1">
                <a:latin typeface="Arial" panose="020B0604020202020204" pitchFamily="34" charset="0"/>
                <a:cs typeface="Arial" panose="020B0604020202020204" pitchFamily="34" charset="0"/>
              </a:rPr>
              <a:t>used</a:t>
            </a:r>
            <a:r>
              <a:rPr lang="it-IT" sz="2000" dirty="0">
                <a:latin typeface="Arial" panose="020B0604020202020204" pitchFamily="34" charset="0"/>
                <a:cs typeface="Arial" panose="020B0604020202020204" pitchFamily="34" charset="0"/>
              </a:rPr>
              <a:t> </a:t>
            </a:r>
            <a:r>
              <a:rPr lang="it-IT" sz="2000" dirty="0" err="1">
                <a:latin typeface="Arial" panose="020B0604020202020204" pitchFamily="34" charset="0"/>
                <a:cs typeface="Arial" panose="020B0604020202020204" pitchFamily="34" charset="0"/>
              </a:rPr>
              <a:t>this</a:t>
            </a:r>
            <a:r>
              <a:rPr lang="it-IT" sz="2000" dirty="0">
                <a:latin typeface="Arial" panose="020B0604020202020204" pitchFamily="34" charset="0"/>
                <a:cs typeface="Arial" panose="020B0604020202020204" pitchFamily="34" charset="0"/>
              </a:rPr>
              <a:t> </a:t>
            </a:r>
            <a:r>
              <a:rPr lang="it-IT" sz="2000" dirty="0" err="1">
                <a:latin typeface="Arial" panose="020B0604020202020204" pitchFamily="34" charset="0"/>
                <a:cs typeface="Arial" panose="020B0604020202020204" pitchFamily="34" charset="0"/>
              </a:rPr>
              <a:t>practice</a:t>
            </a:r>
            <a:r>
              <a:rPr lang="it-IT" sz="2000" dirty="0">
                <a:latin typeface="Arial" panose="020B0604020202020204" pitchFamily="34" charset="0"/>
                <a:cs typeface="Arial" panose="020B0604020202020204" pitchFamily="34" charset="0"/>
              </a:rPr>
              <a:t> </a:t>
            </a:r>
            <a:r>
              <a:rPr lang="it-IT" sz="2000" dirty="0" err="1">
                <a:latin typeface="Arial" panose="020B0604020202020204" pitchFamily="34" charset="0"/>
                <a:cs typeface="Arial" panose="020B0604020202020204" pitchFamily="34" charset="0"/>
              </a:rPr>
              <a:t>encountering</a:t>
            </a:r>
            <a:r>
              <a:rPr lang="it-IT" sz="2000" dirty="0">
                <a:latin typeface="Arial" panose="020B0604020202020204" pitchFamily="34" charset="0"/>
                <a:cs typeface="Arial" panose="020B0604020202020204" pitchFamily="34" charset="0"/>
              </a:rPr>
              <a:t> a </a:t>
            </a:r>
            <a:r>
              <a:rPr lang="it-IT" sz="2000" dirty="0" err="1">
                <a:latin typeface="Arial" panose="020B0604020202020204" pitchFamily="34" charset="0"/>
                <a:cs typeface="Arial" panose="020B0604020202020204" pitchFamily="34" charset="0"/>
              </a:rPr>
              <a:t>decrease</a:t>
            </a:r>
            <a:r>
              <a:rPr lang="it-IT" sz="2000" dirty="0">
                <a:latin typeface="Arial" panose="020B0604020202020204" pitchFamily="34" charset="0"/>
                <a:cs typeface="Arial" panose="020B0604020202020204" pitchFamily="34" charset="0"/>
              </a:rPr>
              <a:t> in </a:t>
            </a:r>
            <a:r>
              <a:rPr lang="it-IT" sz="2000" dirty="0" err="1">
                <a:latin typeface="Arial" panose="020B0604020202020204" pitchFamily="34" charset="0"/>
                <a:cs typeface="Arial" panose="020B0604020202020204" pitchFamily="34" charset="0"/>
              </a:rPr>
              <a:t>velocity</a:t>
            </a:r>
            <a:r>
              <a:rPr lang="it-IT" sz="2000" dirty="0">
                <a:latin typeface="Arial" panose="020B0604020202020204" pitchFamily="34" charset="0"/>
                <a:cs typeface="Arial" panose="020B0604020202020204" pitchFamily="34" charset="0"/>
              </a:rPr>
              <a:t> </a:t>
            </a:r>
            <a:r>
              <a:rPr lang="it-IT" sz="2000" dirty="0" err="1">
                <a:latin typeface="Arial" panose="020B0604020202020204" pitchFamily="34" charset="0"/>
                <a:cs typeface="Arial" panose="020B0604020202020204" pitchFamily="34" charset="0"/>
              </a:rPr>
              <a:t>but</a:t>
            </a:r>
            <a:r>
              <a:rPr lang="it-IT" sz="2000" dirty="0">
                <a:latin typeface="Arial" panose="020B0604020202020204" pitchFamily="34" charset="0"/>
                <a:cs typeface="Arial" panose="020B0604020202020204" pitchFamily="34" charset="0"/>
              </a:rPr>
              <a:t> an </a:t>
            </a:r>
            <a:r>
              <a:rPr lang="it-IT" sz="2000" dirty="0" err="1">
                <a:latin typeface="Arial" panose="020B0604020202020204" pitchFamily="34" charset="0"/>
                <a:cs typeface="Arial" panose="020B0604020202020204" pitchFamily="34" charset="0"/>
              </a:rPr>
              <a:t>improvement</a:t>
            </a:r>
            <a:r>
              <a:rPr lang="it-IT" sz="2000" dirty="0">
                <a:latin typeface="Arial" panose="020B0604020202020204" pitchFamily="34" charset="0"/>
                <a:cs typeface="Arial" panose="020B0604020202020204" pitchFamily="34" charset="0"/>
              </a:rPr>
              <a:t> in the </a:t>
            </a:r>
            <a:r>
              <a:rPr lang="it-IT" sz="2000" dirty="0" err="1">
                <a:latin typeface="Arial" panose="020B0604020202020204" pitchFamily="34" charset="0"/>
                <a:cs typeface="Arial" panose="020B0604020202020204" pitchFamily="34" charset="0"/>
              </a:rPr>
              <a:t>quality</a:t>
            </a:r>
            <a:r>
              <a:rPr lang="it-IT" sz="2000" dirty="0">
                <a:latin typeface="Arial" panose="020B0604020202020204" pitchFamily="34" charset="0"/>
                <a:cs typeface="Arial" panose="020B0604020202020204" pitchFamily="34" charset="0"/>
              </a:rPr>
              <a:t> of code.</a:t>
            </a:r>
          </a:p>
          <a:p>
            <a:endParaRPr lang="it-IT" sz="2000" dirty="0">
              <a:latin typeface="Arial" panose="020B0604020202020204" pitchFamily="34" charset="0"/>
              <a:cs typeface="Arial" panose="020B0604020202020204" pitchFamily="34" charset="0"/>
            </a:endParaRPr>
          </a:p>
          <a:p>
            <a:r>
              <a:rPr lang="it-IT" sz="2000" dirty="0">
                <a:latin typeface="Arial" panose="020B0604020202020204" pitchFamily="34" charset="0"/>
                <a:cs typeface="Arial" panose="020B0604020202020204" pitchFamily="34" charset="0"/>
              </a:rPr>
              <a:t>- MAX </a:t>
            </a:r>
            <a:r>
              <a:rPr lang="en-US" sz="2000" b="1" dirty="0">
                <a:latin typeface="Arial" panose="020B0604020202020204" pitchFamily="34" charset="0"/>
                <a:cs typeface="Arial" panose="020B0604020202020204" pitchFamily="34" charset="0"/>
              </a:rPr>
              <a:t>Communication</a:t>
            </a:r>
            <a:r>
              <a:rPr lang="en-US" sz="2000" dirty="0">
                <a:latin typeface="Arial" panose="020B0604020202020204" pitchFamily="34" charset="0"/>
                <a:cs typeface="Arial" panose="020B0604020202020204" pitchFamily="34" charset="0"/>
              </a:rPr>
              <a:t> to prevent someone from getting stuck in a bug for too long.</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Sprint review and product backlog refinement</a:t>
            </a:r>
            <a:r>
              <a:rPr lang="en-US" sz="2000" dirty="0">
                <a:latin typeface="Arial" panose="020B0604020202020204" pitchFamily="34" charset="0"/>
                <a:cs typeface="Arial" panose="020B0604020202020204" pitchFamily="34" charset="0"/>
              </a:rPr>
              <a:t>, to learn from mistakes and improve as a group.</a:t>
            </a:r>
          </a:p>
          <a:p>
            <a:endParaRPr lang="it-IT" sz="2000" dirty="0">
              <a:latin typeface="Arial" panose="020B0604020202020204" pitchFamily="34" charset="0"/>
              <a:cs typeface="Arial" panose="020B0604020202020204" pitchFamily="34" charset="0"/>
            </a:endParaRPr>
          </a:p>
        </p:txBody>
      </p:sp>
      <p:pic>
        <p:nvPicPr>
          <p:cNvPr id="4" name="Immagine 3">
            <a:extLst>
              <a:ext uri="{FF2B5EF4-FFF2-40B4-BE49-F238E27FC236}">
                <a16:creationId xmlns:a16="http://schemas.microsoft.com/office/drawing/2014/main" id="{2D937683-E5AC-4CBE-8D27-76B2D9B79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62733"/>
            <a:ext cx="1359545" cy="1333169"/>
          </a:xfrm>
          <a:prstGeom prst="rect">
            <a:avLst/>
          </a:prstGeom>
        </p:spPr>
      </p:pic>
    </p:spTree>
    <p:extLst>
      <p:ext uri="{BB962C8B-B14F-4D97-AF65-F5344CB8AC3E}">
        <p14:creationId xmlns:p14="http://schemas.microsoft.com/office/powerpoint/2010/main" val="3794677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D8F7192-DFBF-4527-9DC8-912B1C30979A}"/>
              </a:ext>
            </a:extLst>
          </p:cNvPr>
          <p:cNvSpPr>
            <a:spLocks noGrp="1"/>
          </p:cNvSpPr>
          <p:nvPr>
            <p:ph type="ctrTitle"/>
          </p:nvPr>
        </p:nvSpPr>
        <p:spPr>
          <a:xfrm>
            <a:off x="3836504" y="758951"/>
            <a:ext cx="7319175" cy="3374931"/>
          </a:xfrm>
        </p:spPr>
        <p:txBody>
          <a:bodyPr>
            <a:normAutofit/>
          </a:bodyPr>
          <a:lstStyle/>
          <a:p>
            <a:r>
              <a:rPr lang="it-IT" dirty="0" err="1"/>
              <a:t>Sprints</a:t>
            </a:r>
            <a:endParaRPr lang="it-IT" dirty="0"/>
          </a:p>
        </p:txBody>
      </p:sp>
      <p:sp>
        <p:nvSpPr>
          <p:cNvPr id="3" name="Sottotitolo 2">
            <a:extLst>
              <a:ext uri="{FF2B5EF4-FFF2-40B4-BE49-F238E27FC236}">
                <a16:creationId xmlns:a16="http://schemas.microsoft.com/office/drawing/2014/main" id="{73E8BA29-B274-4D32-A766-7AC8343545AC}"/>
              </a:ext>
            </a:extLst>
          </p:cNvPr>
          <p:cNvSpPr>
            <a:spLocks noGrp="1"/>
          </p:cNvSpPr>
          <p:nvPr>
            <p:ph type="subTitle" idx="1"/>
          </p:nvPr>
        </p:nvSpPr>
        <p:spPr>
          <a:xfrm>
            <a:off x="3836504" y="4455620"/>
            <a:ext cx="7321946" cy="1143000"/>
          </a:xfrm>
        </p:spPr>
        <p:txBody>
          <a:bodyPr>
            <a:normAutofit/>
          </a:bodyPr>
          <a:lstStyle/>
          <a:p>
            <a:r>
              <a:rPr lang="it-IT" dirty="0" err="1"/>
              <a:t>Overall</a:t>
            </a:r>
            <a:r>
              <a:rPr lang="it-IT" dirty="0"/>
              <a:t> </a:t>
            </a:r>
            <a:r>
              <a:rPr lang="it-IT" dirty="0" err="1"/>
              <a:t>evaluation</a:t>
            </a:r>
            <a:r>
              <a:rPr lang="it-IT" dirty="0"/>
              <a:t> </a:t>
            </a:r>
          </a:p>
          <a:p>
            <a:r>
              <a:rPr lang="it-IT" dirty="0"/>
              <a:t>28/11/2019 -&gt; 08/01/2020</a:t>
            </a:r>
          </a:p>
        </p:txBody>
      </p:sp>
      <p:pic>
        <p:nvPicPr>
          <p:cNvPr id="7" name="Graphic 6">
            <a:extLst>
              <a:ext uri="{FF2B5EF4-FFF2-40B4-BE49-F238E27FC236}">
                <a16:creationId xmlns:a16="http://schemas.microsoft.com/office/drawing/2014/main" id="{D80A03B2-2C37-4EE6-9E36-66D251FE5D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0973" y="1790485"/>
            <a:ext cx="2758331" cy="2758331"/>
          </a:xfrm>
          <a:prstGeom prst="rect">
            <a:avLst/>
          </a:prstGeom>
        </p:spPr>
      </p:pic>
      <p:cxnSp>
        <p:nvCxnSpPr>
          <p:cNvPr id="12" name="Straight Connector 11">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8251" y="4294753"/>
            <a:ext cx="7132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816D44C-5F7C-41A5-BDC7-B2ADF0414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42852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9DA194BB-E273-415A-AE82-33B2401B5B21}"/>
              </a:ext>
            </a:extLst>
          </p:cNvPr>
          <p:cNvPicPr>
            <a:picLocks noChangeAspect="1"/>
          </p:cNvPicPr>
          <p:nvPr/>
        </p:nvPicPr>
        <p:blipFill>
          <a:blip r:embed="rId2"/>
          <a:stretch>
            <a:fillRect/>
          </a:stretch>
        </p:blipFill>
        <p:spPr>
          <a:xfrm>
            <a:off x="0" y="802013"/>
            <a:ext cx="12192000" cy="5253973"/>
          </a:xfrm>
          <a:prstGeom prst="rect">
            <a:avLst/>
          </a:prstGeom>
        </p:spPr>
      </p:pic>
    </p:spTree>
    <p:extLst>
      <p:ext uri="{BB962C8B-B14F-4D97-AF65-F5344CB8AC3E}">
        <p14:creationId xmlns:p14="http://schemas.microsoft.com/office/powerpoint/2010/main" val="51036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3">
            <a:extLst>
              <a:ext uri="{FF2B5EF4-FFF2-40B4-BE49-F238E27FC236}">
                <a16:creationId xmlns:a16="http://schemas.microsoft.com/office/drawing/2014/main" id="{7D36A322-619A-46F6-AFE9-0F790B64440F}"/>
              </a:ext>
            </a:extLst>
          </p:cNvPr>
          <p:cNvPicPr>
            <a:picLocks noChangeAspect="1"/>
          </p:cNvPicPr>
          <p:nvPr/>
        </p:nvPicPr>
        <p:blipFill rotWithShape="1">
          <a:blip r:embed="rId2"/>
          <a:srcRect t="71856"/>
          <a:stretch/>
        </p:blipFill>
        <p:spPr>
          <a:xfrm>
            <a:off x="0" y="0"/>
            <a:ext cx="12191980" cy="1826304"/>
          </a:xfrm>
          <a:prstGeom prst="rect">
            <a:avLst/>
          </a:prstGeom>
        </p:spPr>
      </p:pic>
      <p:pic>
        <p:nvPicPr>
          <p:cNvPr id="6" name="Immagine 5">
            <a:extLst>
              <a:ext uri="{FF2B5EF4-FFF2-40B4-BE49-F238E27FC236}">
                <a16:creationId xmlns:a16="http://schemas.microsoft.com/office/drawing/2014/main" id="{3D479F4D-2A14-4DAF-B71A-CC64EE5D3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737" y="1927700"/>
            <a:ext cx="3706629" cy="2791444"/>
          </a:xfrm>
          <a:prstGeom prst="rect">
            <a:avLst/>
          </a:prstGeom>
        </p:spPr>
      </p:pic>
      <p:pic>
        <p:nvPicPr>
          <p:cNvPr id="7" name="Immagine 6">
            <a:extLst>
              <a:ext uri="{FF2B5EF4-FFF2-40B4-BE49-F238E27FC236}">
                <a16:creationId xmlns:a16="http://schemas.microsoft.com/office/drawing/2014/main" id="{40F6DE5A-B91E-4310-8ED5-CC961FBBE7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8367" y="1927216"/>
            <a:ext cx="3830937" cy="2791444"/>
          </a:xfrm>
          <a:prstGeom prst="rect">
            <a:avLst/>
          </a:prstGeom>
        </p:spPr>
      </p:pic>
      <p:sp>
        <p:nvSpPr>
          <p:cNvPr id="15" name="CasellaDiTesto 14">
            <a:extLst>
              <a:ext uri="{FF2B5EF4-FFF2-40B4-BE49-F238E27FC236}">
                <a16:creationId xmlns:a16="http://schemas.microsoft.com/office/drawing/2014/main" id="{E845AEB2-4F6A-485E-A52E-414D1C6F498C}"/>
              </a:ext>
            </a:extLst>
          </p:cNvPr>
          <p:cNvSpPr txBox="1"/>
          <p:nvPr/>
        </p:nvSpPr>
        <p:spPr>
          <a:xfrm>
            <a:off x="401888" y="4910260"/>
            <a:ext cx="10633433"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During the first three sprints we needed time to learn how to use the library and how to work in a team. These are the three burndown charts that have already been shown in previous presentations. Each of these sprints lasted a single week.</a:t>
            </a:r>
            <a:endParaRPr lang="it-IT" dirty="0">
              <a:latin typeface="Arial" panose="020B0604020202020204" pitchFamily="34" charset="0"/>
              <a:cs typeface="Arial" panose="020B0604020202020204" pitchFamily="34" charset="0"/>
            </a:endParaRPr>
          </a:p>
        </p:txBody>
      </p:sp>
      <p:sp>
        <p:nvSpPr>
          <p:cNvPr id="16" name="Rettangolo 15">
            <a:extLst>
              <a:ext uri="{FF2B5EF4-FFF2-40B4-BE49-F238E27FC236}">
                <a16:creationId xmlns:a16="http://schemas.microsoft.com/office/drawing/2014/main" id="{FF2D9A7E-9A74-467A-89E8-95A1BD8322DF}"/>
              </a:ext>
            </a:extLst>
          </p:cNvPr>
          <p:cNvSpPr/>
          <p:nvPr/>
        </p:nvSpPr>
        <p:spPr>
          <a:xfrm>
            <a:off x="1272874" y="713481"/>
            <a:ext cx="6800760" cy="830997"/>
          </a:xfrm>
          <a:prstGeom prst="rect">
            <a:avLst/>
          </a:prstGeom>
        </p:spPr>
        <p:txBody>
          <a:bodyPr wrap="square">
            <a:spAutoFit/>
          </a:bodyPr>
          <a:lstStyle/>
          <a:p>
            <a:r>
              <a:rPr lang="it-IT" sz="4800" b="1" dirty="0">
                <a:latin typeface="Arial" panose="020B0604020202020204" pitchFamily="34" charset="0"/>
                <a:cs typeface="Arial" panose="020B0604020202020204" pitchFamily="34" charset="0"/>
              </a:rPr>
              <a:t>First </a:t>
            </a:r>
            <a:r>
              <a:rPr lang="it-IT" sz="4800" b="1" dirty="0" err="1">
                <a:latin typeface="Arial" panose="020B0604020202020204" pitchFamily="34" charset="0"/>
                <a:cs typeface="Arial" panose="020B0604020202020204" pitchFamily="34" charset="0"/>
              </a:rPr>
              <a:t>three</a:t>
            </a:r>
            <a:r>
              <a:rPr lang="it-IT" sz="4800" b="1" dirty="0">
                <a:latin typeface="Arial" panose="020B0604020202020204" pitchFamily="34" charset="0"/>
                <a:cs typeface="Arial" panose="020B0604020202020204" pitchFamily="34" charset="0"/>
              </a:rPr>
              <a:t> sprint:</a:t>
            </a:r>
          </a:p>
        </p:txBody>
      </p:sp>
      <p:pic>
        <p:nvPicPr>
          <p:cNvPr id="17" name="Immagine 16">
            <a:extLst>
              <a:ext uri="{FF2B5EF4-FFF2-40B4-BE49-F238E27FC236}">
                <a16:creationId xmlns:a16="http://schemas.microsoft.com/office/drawing/2014/main" id="{759D959A-2DEC-48A7-9406-B40F4732A0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517" y="5426037"/>
            <a:ext cx="1359545" cy="1333169"/>
          </a:xfrm>
          <a:prstGeom prst="rect">
            <a:avLst/>
          </a:prstGeom>
        </p:spPr>
      </p:pic>
      <p:pic>
        <p:nvPicPr>
          <p:cNvPr id="10" name="Immagine 9">
            <a:extLst>
              <a:ext uri="{FF2B5EF4-FFF2-40B4-BE49-F238E27FC236}">
                <a16:creationId xmlns:a16="http://schemas.microsoft.com/office/drawing/2014/main" id="{102A9269-1B3C-489C-92F7-29D9C1218D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3634" y="1927216"/>
            <a:ext cx="3830937" cy="2791444"/>
          </a:xfrm>
          <a:prstGeom prst="rect">
            <a:avLst/>
          </a:prstGeom>
        </p:spPr>
      </p:pic>
    </p:spTree>
    <p:extLst>
      <p:ext uri="{BB962C8B-B14F-4D97-AF65-F5344CB8AC3E}">
        <p14:creationId xmlns:p14="http://schemas.microsoft.com/office/powerpoint/2010/main" val="2484671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80E3C9B0-041B-48DE-903C-FD4018A09E50}"/>
              </a:ext>
            </a:extLst>
          </p:cNvPr>
          <p:cNvPicPr>
            <a:picLocks noChangeAspect="1"/>
          </p:cNvPicPr>
          <p:nvPr/>
        </p:nvPicPr>
        <p:blipFill rotWithShape="1">
          <a:blip r:embed="rId2"/>
          <a:srcRect t="71856"/>
          <a:stretch/>
        </p:blipFill>
        <p:spPr>
          <a:xfrm>
            <a:off x="20" y="-362183"/>
            <a:ext cx="12191980" cy="1826304"/>
          </a:xfrm>
          <a:prstGeom prst="rect">
            <a:avLst/>
          </a:prstGeom>
        </p:spPr>
      </p:pic>
      <p:pic>
        <p:nvPicPr>
          <p:cNvPr id="3" name="Immagine 2">
            <a:extLst>
              <a:ext uri="{FF2B5EF4-FFF2-40B4-BE49-F238E27FC236}">
                <a16:creationId xmlns:a16="http://schemas.microsoft.com/office/drawing/2014/main" id="{97DCA21C-46D9-4F92-831F-49C700853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021" y="1464121"/>
            <a:ext cx="4659217" cy="2594126"/>
          </a:xfrm>
          <a:prstGeom prst="rect">
            <a:avLst/>
          </a:prstGeom>
        </p:spPr>
      </p:pic>
      <p:pic>
        <p:nvPicPr>
          <p:cNvPr id="4" name="Immagine 3">
            <a:extLst>
              <a:ext uri="{FF2B5EF4-FFF2-40B4-BE49-F238E27FC236}">
                <a16:creationId xmlns:a16="http://schemas.microsoft.com/office/drawing/2014/main" id="{F92F5BAE-F32F-4C9C-B819-A9BB47E69B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021" y="3969638"/>
            <a:ext cx="4659218" cy="2883310"/>
          </a:xfrm>
          <a:prstGeom prst="rect">
            <a:avLst/>
          </a:prstGeom>
        </p:spPr>
      </p:pic>
      <p:sp>
        <p:nvSpPr>
          <p:cNvPr id="5" name="CasellaDiTesto 4">
            <a:extLst>
              <a:ext uri="{FF2B5EF4-FFF2-40B4-BE49-F238E27FC236}">
                <a16:creationId xmlns:a16="http://schemas.microsoft.com/office/drawing/2014/main" id="{7DA0DF9B-30CA-4497-B657-1557168B7A20}"/>
              </a:ext>
            </a:extLst>
          </p:cNvPr>
          <p:cNvSpPr txBox="1"/>
          <p:nvPr/>
        </p:nvSpPr>
        <p:spPr>
          <a:xfrm>
            <a:off x="5176518" y="4067381"/>
            <a:ext cx="6553614" cy="2308324"/>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last sprint was programmed to last a week longer than the previous sprints. 45 SPs were achieved.</a:t>
            </a:r>
          </a:p>
          <a:p>
            <a:r>
              <a:rPr lang="en-US" dirty="0">
                <a:latin typeface="Arial" panose="020B0604020202020204" pitchFamily="34" charset="0"/>
                <a:cs typeface="Arial" panose="020B0604020202020204" pitchFamily="34" charset="0"/>
              </a:rPr>
              <a:t>During these two weeks many difficulties were encountered and this can be seen from the burndown-chart.</a:t>
            </a:r>
          </a:p>
          <a:p>
            <a:r>
              <a:rPr lang="en-US" dirty="0">
                <a:latin typeface="Arial" panose="020B0604020202020204" pitchFamily="34" charset="0"/>
                <a:cs typeface="Arial" panose="020B0604020202020204" pitchFamily="34" charset="0"/>
              </a:rPr>
              <a:t>Christmas commitments and the big amount of SP confused as at the beginning and slowed us down.</a:t>
            </a:r>
          </a:p>
          <a:p>
            <a:r>
              <a:rPr lang="en-US" dirty="0">
                <a:latin typeface="Arial" panose="020B0604020202020204" pitchFamily="34" charset="0"/>
                <a:cs typeface="Arial" panose="020B0604020202020204" pitchFamily="34" charset="0"/>
              </a:rPr>
              <a:t>The big amount of SP made the merge of the various branches and therefore the integration more difficult.</a:t>
            </a:r>
            <a:endParaRPr lang="it-IT" dirty="0">
              <a:latin typeface="Arial" panose="020B0604020202020204" pitchFamily="34" charset="0"/>
              <a:cs typeface="Arial" panose="020B0604020202020204" pitchFamily="34" charset="0"/>
            </a:endParaRPr>
          </a:p>
        </p:txBody>
      </p:sp>
      <p:sp>
        <p:nvSpPr>
          <p:cNvPr id="7" name="Rettangolo 6">
            <a:extLst>
              <a:ext uri="{FF2B5EF4-FFF2-40B4-BE49-F238E27FC236}">
                <a16:creationId xmlns:a16="http://schemas.microsoft.com/office/drawing/2014/main" id="{2870B9BF-6C0C-4986-908E-52C571853A5F}"/>
              </a:ext>
            </a:extLst>
          </p:cNvPr>
          <p:cNvSpPr/>
          <p:nvPr/>
        </p:nvSpPr>
        <p:spPr>
          <a:xfrm>
            <a:off x="5235239" y="1951672"/>
            <a:ext cx="6096000" cy="1477328"/>
          </a:xfrm>
          <a:prstGeom prst="rect">
            <a:avLst/>
          </a:prstGeom>
        </p:spPr>
        <p:txBody>
          <a:bodyPr>
            <a:spAutoFit/>
          </a:bodyPr>
          <a:lstStyle/>
          <a:p>
            <a:r>
              <a:rPr lang="en-US" dirty="0">
                <a:latin typeface="Arial" panose="020B0604020202020204" pitchFamily="34" charset="0"/>
                <a:cs typeface="Arial" panose="020B0604020202020204" pitchFamily="34" charset="0"/>
              </a:rPr>
              <a:t>The fourth sprint was in the average. Despite the Christmas holidays and the team's commitments they managed to complete 18 set points. In fact, it has managed to bring an additional story into the sprint of 3 historical points, provided in 21 historical points.</a:t>
            </a:r>
            <a:endParaRPr lang="it-IT" dirty="0">
              <a:latin typeface="Arial" panose="020B0604020202020204" pitchFamily="34" charset="0"/>
              <a:cs typeface="Arial" panose="020B0604020202020204" pitchFamily="34" charset="0"/>
            </a:endParaRPr>
          </a:p>
        </p:txBody>
      </p:sp>
      <p:sp>
        <p:nvSpPr>
          <p:cNvPr id="12" name="Rettangolo 11">
            <a:extLst>
              <a:ext uri="{FF2B5EF4-FFF2-40B4-BE49-F238E27FC236}">
                <a16:creationId xmlns:a16="http://schemas.microsoft.com/office/drawing/2014/main" id="{AA7B8F40-09BF-4D4F-96F2-50FE65291839}"/>
              </a:ext>
            </a:extLst>
          </p:cNvPr>
          <p:cNvSpPr/>
          <p:nvPr/>
        </p:nvSpPr>
        <p:spPr>
          <a:xfrm>
            <a:off x="1650736" y="241040"/>
            <a:ext cx="6192970" cy="830997"/>
          </a:xfrm>
          <a:prstGeom prst="rect">
            <a:avLst/>
          </a:prstGeom>
        </p:spPr>
        <p:txBody>
          <a:bodyPr wrap="square">
            <a:spAutoFit/>
          </a:bodyPr>
          <a:lstStyle/>
          <a:p>
            <a:r>
              <a:rPr lang="it-IT" sz="4800" b="1" dirty="0">
                <a:latin typeface="Arial" panose="020B0604020202020204" pitchFamily="34" charset="0"/>
                <a:cs typeface="Arial" panose="020B0604020202020204" pitchFamily="34" charset="0"/>
              </a:rPr>
              <a:t>Last </a:t>
            </a:r>
            <a:r>
              <a:rPr lang="it-IT" sz="4800" b="1" dirty="0" err="1">
                <a:latin typeface="Arial" panose="020B0604020202020204" pitchFamily="34" charset="0"/>
                <a:cs typeface="Arial" panose="020B0604020202020204" pitchFamily="34" charset="0"/>
              </a:rPr>
              <a:t>two</a:t>
            </a:r>
            <a:r>
              <a:rPr lang="it-IT" sz="4800" b="1" dirty="0">
                <a:latin typeface="Arial" panose="020B0604020202020204" pitchFamily="34" charset="0"/>
                <a:cs typeface="Arial" panose="020B0604020202020204" pitchFamily="34" charset="0"/>
              </a:rPr>
              <a:t> </a:t>
            </a:r>
            <a:r>
              <a:rPr lang="it-IT" sz="4800" b="1" dirty="0" err="1">
                <a:latin typeface="Arial" panose="020B0604020202020204" pitchFamily="34" charset="0"/>
                <a:cs typeface="Arial" panose="020B0604020202020204" pitchFamily="34" charset="0"/>
              </a:rPr>
              <a:t>sprints</a:t>
            </a:r>
            <a:r>
              <a:rPr lang="it-IT" sz="4800" b="1" dirty="0">
                <a:latin typeface="Arial" panose="020B0604020202020204" pitchFamily="34" charset="0"/>
                <a:cs typeface="Arial" panose="020B0604020202020204" pitchFamily="34" charset="0"/>
              </a:rPr>
              <a:t>:</a:t>
            </a:r>
          </a:p>
        </p:txBody>
      </p:sp>
      <p:cxnSp>
        <p:nvCxnSpPr>
          <p:cNvPr id="6" name="Connettore diritto 5">
            <a:extLst>
              <a:ext uri="{FF2B5EF4-FFF2-40B4-BE49-F238E27FC236}">
                <a16:creationId xmlns:a16="http://schemas.microsoft.com/office/drawing/2014/main" id="{85187890-22B7-4930-AE09-FE4AD46CA8F6}"/>
              </a:ext>
            </a:extLst>
          </p:cNvPr>
          <p:cNvCxnSpPr/>
          <p:nvPr/>
        </p:nvCxnSpPr>
        <p:spPr>
          <a:xfrm>
            <a:off x="151002" y="3969638"/>
            <a:ext cx="1164391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046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3288F6-F1D8-49E3-8D52-464C528ECEA2}"/>
              </a:ext>
            </a:extLst>
          </p:cNvPr>
          <p:cNvSpPr>
            <a:spLocks noGrp="1"/>
          </p:cNvSpPr>
          <p:nvPr>
            <p:ph type="title"/>
          </p:nvPr>
        </p:nvSpPr>
        <p:spPr>
          <a:xfrm>
            <a:off x="643464" y="438149"/>
            <a:ext cx="3517567" cy="1101892"/>
          </a:xfrm>
        </p:spPr>
        <p:txBody>
          <a:bodyPr/>
          <a:lstStyle/>
          <a:p>
            <a:pPr algn="ctr"/>
            <a:r>
              <a:rPr lang="it-IT" dirty="0" err="1"/>
              <a:t>Overall</a:t>
            </a:r>
            <a:r>
              <a:rPr lang="it-IT" dirty="0"/>
              <a:t> Sprint Review</a:t>
            </a:r>
          </a:p>
        </p:txBody>
      </p:sp>
      <p:sp>
        <p:nvSpPr>
          <p:cNvPr id="4" name="Segnaposto testo 3">
            <a:extLst>
              <a:ext uri="{FF2B5EF4-FFF2-40B4-BE49-F238E27FC236}">
                <a16:creationId xmlns:a16="http://schemas.microsoft.com/office/drawing/2014/main" id="{4D6A089A-87BD-416F-8F70-B26509E01AE4}"/>
              </a:ext>
            </a:extLst>
          </p:cNvPr>
          <p:cNvSpPr>
            <a:spLocks noGrp="1"/>
          </p:cNvSpPr>
          <p:nvPr>
            <p:ph type="body" sz="half" idx="2"/>
          </p:nvPr>
        </p:nvSpPr>
        <p:spPr>
          <a:xfrm>
            <a:off x="643463" y="1896747"/>
            <a:ext cx="3517567" cy="3064505"/>
          </a:xfrm>
        </p:spPr>
        <p:txBody>
          <a:bodyPr/>
          <a:lstStyle/>
          <a:p>
            <a:r>
              <a:rPr lang="it-IT" dirty="0"/>
              <a:t>Some </a:t>
            </a:r>
            <a:r>
              <a:rPr lang="it-IT" dirty="0" err="1"/>
              <a:t>problems</a:t>
            </a:r>
            <a:r>
              <a:rPr lang="it-IT" dirty="0"/>
              <a:t> </a:t>
            </a:r>
            <a:r>
              <a:rPr lang="it-IT" dirty="0" err="1"/>
              <a:t>emerged</a:t>
            </a:r>
            <a:r>
              <a:rPr lang="it-IT" dirty="0"/>
              <a:t> in </a:t>
            </a:r>
            <a:r>
              <a:rPr lang="it-IT" dirty="0" err="1"/>
              <a:t>applying</a:t>
            </a:r>
            <a:r>
              <a:rPr lang="it-IT" dirty="0"/>
              <a:t> the </a:t>
            </a:r>
            <a:r>
              <a:rPr lang="it-IT" dirty="0" err="1"/>
              <a:t>Scrum</a:t>
            </a:r>
            <a:r>
              <a:rPr lang="it-IT" dirty="0"/>
              <a:t> </a:t>
            </a:r>
            <a:r>
              <a:rPr lang="it-IT" dirty="0" err="1"/>
              <a:t>methodology</a:t>
            </a:r>
            <a:r>
              <a:rPr lang="it-IT" dirty="0"/>
              <a:t> </a:t>
            </a:r>
            <a:r>
              <a:rPr lang="it-IT" dirty="0" err="1"/>
              <a:t>at</a:t>
            </a:r>
            <a:r>
              <a:rPr lang="it-IT" dirty="0"/>
              <a:t> the </a:t>
            </a:r>
            <a:r>
              <a:rPr lang="it-IT" dirty="0" err="1"/>
              <a:t>beginning</a:t>
            </a:r>
            <a:r>
              <a:rPr lang="it-IT" dirty="0"/>
              <a:t>, </a:t>
            </a:r>
            <a:r>
              <a:rPr lang="it-IT" dirty="0" err="1"/>
              <a:t>but</a:t>
            </a:r>
            <a:r>
              <a:rPr lang="it-IT" dirty="0"/>
              <a:t> with the </a:t>
            </a:r>
            <a:r>
              <a:rPr lang="it-IT" dirty="0" err="1"/>
              <a:t>passing</a:t>
            </a:r>
            <a:r>
              <a:rPr lang="it-IT" dirty="0"/>
              <a:t> of the time, the general </a:t>
            </a:r>
            <a:r>
              <a:rPr lang="it-IT" dirty="0" err="1"/>
              <a:t>objective</a:t>
            </a:r>
            <a:r>
              <a:rPr lang="it-IT" dirty="0"/>
              <a:t> of </a:t>
            </a:r>
            <a:r>
              <a:rPr lang="it-IT" dirty="0" err="1"/>
              <a:t>improving</a:t>
            </a:r>
            <a:r>
              <a:rPr lang="it-IT" dirty="0"/>
              <a:t> </a:t>
            </a:r>
            <a:r>
              <a:rPr lang="it-IT" dirty="0" err="1"/>
              <a:t>our</a:t>
            </a:r>
            <a:r>
              <a:rPr lang="it-IT" dirty="0"/>
              <a:t> </a:t>
            </a:r>
            <a:r>
              <a:rPr lang="it-IT" dirty="0" err="1"/>
              <a:t>collaboration</a:t>
            </a:r>
            <a:r>
              <a:rPr lang="it-IT" dirty="0"/>
              <a:t> </a:t>
            </a:r>
            <a:r>
              <a:rPr lang="it-IT" dirty="0" err="1"/>
              <a:t>was</a:t>
            </a:r>
            <a:r>
              <a:rPr lang="it-IT" dirty="0"/>
              <a:t> </a:t>
            </a:r>
            <a:r>
              <a:rPr lang="it-IT" dirty="0" err="1"/>
              <a:t>achieved</a:t>
            </a:r>
            <a:r>
              <a:rPr lang="it-IT" dirty="0"/>
              <a:t>.</a:t>
            </a:r>
          </a:p>
          <a:p>
            <a:endParaRPr lang="it-IT" dirty="0"/>
          </a:p>
        </p:txBody>
      </p:sp>
      <p:graphicFrame>
        <p:nvGraphicFramePr>
          <p:cNvPr id="5" name="Diagramma 4">
            <a:extLst>
              <a:ext uri="{FF2B5EF4-FFF2-40B4-BE49-F238E27FC236}">
                <a16:creationId xmlns:a16="http://schemas.microsoft.com/office/drawing/2014/main" id="{E15DD747-F112-48CA-B887-D81BB658D459}"/>
              </a:ext>
            </a:extLst>
          </p:cNvPr>
          <p:cNvGraphicFramePr/>
          <p:nvPr>
            <p:extLst>
              <p:ext uri="{D42A27DB-BD31-4B8C-83A1-F6EECF244321}">
                <p14:modId xmlns:p14="http://schemas.microsoft.com/office/powerpoint/2010/main" val="257780728"/>
              </p:ext>
            </p:extLst>
          </p:nvPr>
        </p:nvGraphicFramePr>
        <p:xfrm>
          <a:off x="4638674" y="0"/>
          <a:ext cx="7553325"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descr="Risultati immagini per cowboy png emoji">
            <a:extLst>
              <a:ext uri="{FF2B5EF4-FFF2-40B4-BE49-F238E27FC236}">
                <a16:creationId xmlns:a16="http://schemas.microsoft.com/office/drawing/2014/main" id="{CDAE5A12-8228-4D74-89F6-38E369E7A7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4986" y="438149"/>
            <a:ext cx="947593" cy="95783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isultati immagini per github png">
            <a:extLst>
              <a:ext uri="{FF2B5EF4-FFF2-40B4-BE49-F238E27FC236}">
                <a16:creationId xmlns:a16="http://schemas.microsoft.com/office/drawing/2014/main" id="{4F3FCD94-957B-4645-A319-F4CEFAE6C6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0175" y="4575302"/>
            <a:ext cx="981075" cy="98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600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C7B2B462-0F2F-49E8-B83C-32CF0D1513B9}"/>
              </a:ext>
            </a:extLst>
          </p:cNvPr>
          <p:cNvPicPr>
            <a:picLocks noChangeAspect="1"/>
          </p:cNvPicPr>
          <p:nvPr/>
        </p:nvPicPr>
        <p:blipFill rotWithShape="1">
          <a:blip r:embed="rId2"/>
          <a:srcRect t="71856"/>
          <a:stretch/>
        </p:blipFill>
        <p:spPr>
          <a:xfrm>
            <a:off x="0" y="0"/>
            <a:ext cx="12191980" cy="1826304"/>
          </a:xfrm>
          <a:prstGeom prst="rect">
            <a:avLst/>
          </a:prstGeom>
        </p:spPr>
      </p:pic>
      <p:sp>
        <p:nvSpPr>
          <p:cNvPr id="2" name="Rettangolo 1">
            <a:extLst>
              <a:ext uri="{FF2B5EF4-FFF2-40B4-BE49-F238E27FC236}">
                <a16:creationId xmlns:a16="http://schemas.microsoft.com/office/drawing/2014/main" id="{948E46EA-C5CF-4146-9C30-6801295CABA7}"/>
              </a:ext>
            </a:extLst>
          </p:cNvPr>
          <p:cNvSpPr/>
          <p:nvPr/>
        </p:nvSpPr>
        <p:spPr>
          <a:xfrm>
            <a:off x="1627015" y="728838"/>
            <a:ext cx="5478459" cy="830997"/>
          </a:xfrm>
          <a:prstGeom prst="rect">
            <a:avLst/>
          </a:prstGeom>
        </p:spPr>
        <p:txBody>
          <a:bodyPr wrap="square">
            <a:spAutoFit/>
          </a:bodyPr>
          <a:lstStyle/>
          <a:p>
            <a:r>
              <a:rPr lang="it-IT" sz="4800" b="1" dirty="0">
                <a:latin typeface="Arial" panose="020B0604020202020204" pitchFamily="34" charset="0"/>
                <a:cs typeface="Arial" panose="020B0604020202020204" pitchFamily="34" charset="0"/>
              </a:rPr>
              <a:t>Sprint Review:</a:t>
            </a:r>
          </a:p>
        </p:txBody>
      </p:sp>
      <p:sp>
        <p:nvSpPr>
          <p:cNvPr id="3" name="Rettangolo 2">
            <a:extLst>
              <a:ext uri="{FF2B5EF4-FFF2-40B4-BE49-F238E27FC236}">
                <a16:creationId xmlns:a16="http://schemas.microsoft.com/office/drawing/2014/main" id="{48136DD1-E94B-4960-B8AA-9C0643949F2F}"/>
              </a:ext>
            </a:extLst>
          </p:cNvPr>
          <p:cNvSpPr/>
          <p:nvPr/>
        </p:nvSpPr>
        <p:spPr>
          <a:xfrm>
            <a:off x="724251" y="1915509"/>
            <a:ext cx="10423321" cy="4062651"/>
          </a:xfrm>
          <a:prstGeom prst="rect">
            <a:avLst/>
          </a:prstGeom>
        </p:spPr>
        <p:txBody>
          <a:bodyPr wrap="square">
            <a:spAutoFit/>
          </a:bodyPr>
          <a:lstStyle/>
          <a:p>
            <a:endParaRPr lang="en-US"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During the sprints we learned to face problems such as:</a:t>
            </a:r>
          </a:p>
          <a:p>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Communication problems: </a:t>
            </a:r>
            <a:r>
              <a:rPr lang="en-US" sz="2000" dirty="0">
                <a:latin typeface="Arial" panose="020B0604020202020204" pitchFamily="34" charset="0"/>
                <a:cs typeface="Arial" panose="020B0604020202020204" pitchFamily="34" charset="0"/>
              </a:rPr>
              <a:t>several conflicting ideas regarding implementation.</a:t>
            </a:r>
          </a:p>
          <a:p>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Parallelism problems:</a:t>
            </a:r>
            <a:r>
              <a:rPr lang="en-US" sz="2000" dirty="0">
                <a:latin typeface="Arial" panose="020B0604020202020204" pitchFamily="34" charset="0"/>
                <a:cs typeface="Arial" panose="020B0604020202020204" pitchFamily="34" charset="0"/>
              </a:rPr>
              <a:t> it often happened to have connected stories that presupposed the presence of previous stories already developed.</a:t>
            </a:r>
          </a:p>
          <a:p>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Problems in defining the tests:</a:t>
            </a:r>
            <a:r>
              <a:rPr lang="en-US" sz="2000" dirty="0">
                <a:latin typeface="Arial" panose="020B0604020202020204" pitchFamily="34" charset="0"/>
                <a:cs typeface="Arial" panose="020B0604020202020204" pitchFamily="34" charset="0"/>
              </a:rPr>
              <a:t> many of the tests carried out were carried out using the graphic output. The definition of test classes has led to problems that have never been faced before.</a:t>
            </a:r>
          </a:p>
          <a:p>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Problems in planning the sprint: </a:t>
            </a:r>
            <a:r>
              <a:rPr lang="en-US" sz="2000" dirty="0">
                <a:latin typeface="Arial" panose="020B0604020202020204" pitchFamily="34" charset="0"/>
                <a:cs typeface="Arial" panose="020B0604020202020204" pitchFamily="34" charset="0"/>
              </a:rPr>
              <a:t>after each sprint it became clear that the planning carried out in the previous retrospective had flaws.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Having tried all the roles, it was possible to understand the difficulties of each role, noting the difficulty in maintaining a constant basic idea (due to the continuous change of roles).</a:t>
            </a:r>
            <a:endParaRPr lang="it-IT" sz="2000" dirty="0">
              <a:latin typeface="Arial" panose="020B0604020202020204" pitchFamily="34" charset="0"/>
              <a:cs typeface="Arial" panose="020B0604020202020204" pitchFamily="34" charset="0"/>
            </a:endParaRPr>
          </a:p>
        </p:txBody>
      </p:sp>
      <p:pic>
        <p:nvPicPr>
          <p:cNvPr id="5" name="Immagine 4">
            <a:extLst>
              <a:ext uri="{FF2B5EF4-FFF2-40B4-BE49-F238E27FC236}">
                <a16:creationId xmlns:a16="http://schemas.microsoft.com/office/drawing/2014/main" id="{325F9497-AEDB-4BD8-A55A-56A53D37E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517" y="5192086"/>
            <a:ext cx="1359545" cy="1333169"/>
          </a:xfrm>
          <a:prstGeom prst="rect">
            <a:avLst/>
          </a:prstGeom>
        </p:spPr>
      </p:pic>
    </p:spTree>
    <p:extLst>
      <p:ext uri="{BB962C8B-B14F-4D97-AF65-F5344CB8AC3E}">
        <p14:creationId xmlns:p14="http://schemas.microsoft.com/office/powerpoint/2010/main" val="130040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D8F7192-DFBF-4527-9DC8-912B1C30979A}"/>
              </a:ext>
            </a:extLst>
          </p:cNvPr>
          <p:cNvSpPr>
            <a:spLocks noGrp="1"/>
          </p:cNvSpPr>
          <p:nvPr>
            <p:ph type="ctrTitle"/>
          </p:nvPr>
        </p:nvSpPr>
        <p:spPr>
          <a:xfrm>
            <a:off x="3836504" y="758951"/>
            <a:ext cx="7319175" cy="3374931"/>
          </a:xfrm>
        </p:spPr>
        <p:txBody>
          <a:bodyPr>
            <a:normAutofit/>
          </a:bodyPr>
          <a:lstStyle/>
          <a:p>
            <a:r>
              <a:rPr lang="it-IT" dirty="0"/>
              <a:t>DEMO</a:t>
            </a:r>
          </a:p>
        </p:txBody>
      </p:sp>
      <p:sp>
        <p:nvSpPr>
          <p:cNvPr id="3" name="Sottotitolo 2">
            <a:extLst>
              <a:ext uri="{FF2B5EF4-FFF2-40B4-BE49-F238E27FC236}">
                <a16:creationId xmlns:a16="http://schemas.microsoft.com/office/drawing/2014/main" id="{73E8BA29-B274-4D32-A766-7AC8343545AC}"/>
              </a:ext>
            </a:extLst>
          </p:cNvPr>
          <p:cNvSpPr>
            <a:spLocks noGrp="1"/>
          </p:cNvSpPr>
          <p:nvPr>
            <p:ph type="subTitle" idx="1"/>
          </p:nvPr>
        </p:nvSpPr>
        <p:spPr>
          <a:xfrm>
            <a:off x="3836504" y="4455620"/>
            <a:ext cx="7321946" cy="1143000"/>
          </a:xfrm>
        </p:spPr>
        <p:txBody>
          <a:bodyPr>
            <a:normAutofit/>
          </a:bodyPr>
          <a:lstStyle/>
          <a:p>
            <a:r>
              <a:rPr lang="it-IT" dirty="0" err="1"/>
              <a:t>Actual</a:t>
            </a:r>
            <a:r>
              <a:rPr lang="it-IT" dirty="0"/>
              <a:t> gameplay of the game.</a:t>
            </a:r>
          </a:p>
        </p:txBody>
      </p:sp>
      <p:pic>
        <p:nvPicPr>
          <p:cNvPr id="7" name="Graphic 6">
            <a:extLst>
              <a:ext uri="{FF2B5EF4-FFF2-40B4-BE49-F238E27FC236}">
                <a16:creationId xmlns:a16="http://schemas.microsoft.com/office/drawing/2014/main" id="{D80A03B2-2C37-4EE6-9E36-66D251FE5D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0973" y="1790485"/>
            <a:ext cx="2758331" cy="2758331"/>
          </a:xfrm>
          <a:prstGeom prst="rect">
            <a:avLst/>
          </a:prstGeom>
        </p:spPr>
      </p:pic>
      <p:cxnSp>
        <p:nvCxnSpPr>
          <p:cNvPr id="12" name="Straight Connector 11">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8251" y="4294753"/>
            <a:ext cx="7132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816D44C-5F7C-41A5-BDC7-B2ADF0414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75550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8">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olo 6">
            <a:extLst>
              <a:ext uri="{FF2B5EF4-FFF2-40B4-BE49-F238E27FC236}">
                <a16:creationId xmlns:a16="http://schemas.microsoft.com/office/drawing/2014/main" id="{69C0AD97-5087-437E-8AE9-D1D85438EF94}"/>
              </a:ext>
            </a:extLst>
          </p:cNvPr>
          <p:cNvSpPr>
            <a:spLocks noGrp="1"/>
          </p:cNvSpPr>
          <p:nvPr>
            <p:ph type="title"/>
          </p:nvPr>
        </p:nvSpPr>
        <p:spPr>
          <a:xfrm>
            <a:off x="643467" y="516835"/>
            <a:ext cx="3448259" cy="1666501"/>
          </a:xfrm>
        </p:spPr>
        <p:txBody>
          <a:bodyPr vert="horz" lIns="91440" tIns="45720" rIns="91440" bIns="45720" rtlCol="0" anchor="b">
            <a:normAutofit/>
          </a:bodyPr>
          <a:lstStyle/>
          <a:p>
            <a:r>
              <a:rPr lang="en-US" sz="4000" dirty="0">
                <a:solidFill>
                  <a:srgbClr val="FFFFFF"/>
                </a:solidFill>
              </a:rPr>
              <a:t>Story</a:t>
            </a:r>
          </a:p>
        </p:txBody>
      </p:sp>
      <p:cxnSp>
        <p:nvCxnSpPr>
          <p:cNvPr id="23" name="Straight Connector 22">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99416B08-8958-426D-8BCB-47D5E6457BC5}"/>
              </a:ext>
            </a:extLst>
          </p:cNvPr>
          <p:cNvSpPr txBox="1"/>
          <p:nvPr/>
        </p:nvSpPr>
        <p:spPr>
          <a:xfrm>
            <a:off x="643467" y="2546224"/>
            <a:ext cx="3448259" cy="3342747"/>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dirty="0">
                <a:solidFill>
                  <a:srgbClr val="FFFFFF"/>
                </a:solidFill>
              </a:rPr>
              <a:t>He goes on an adventure to save his girlfriend. He will try to pick all the missing pieces to rebuild his girlfriend and be happy again.</a:t>
            </a:r>
          </a:p>
        </p:txBody>
      </p:sp>
      <p:pic>
        <p:nvPicPr>
          <p:cNvPr id="3" name="Immagine 2">
            <a:extLst>
              <a:ext uri="{FF2B5EF4-FFF2-40B4-BE49-F238E27FC236}">
                <a16:creationId xmlns:a16="http://schemas.microsoft.com/office/drawing/2014/main" id="{785D4090-32D5-4021-AFF1-97D8427BAA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8747" y="474682"/>
            <a:ext cx="7128754" cy="5888971"/>
          </a:xfrm>
          <a:prstGeom prst="rect">
            <a:avLst/>
          </a:prstGeom>
        </p:spPr>
      </p:pic>
    </p:spTree>
    <p:extLst>
      <p:ext uri="{BB962C8B-B14F-4D97-AF65-F5344CB8AC3E}">
        <p14:creationId xmlns:p14="http://schemas.microsoft.com/office/powerpoint/2010/main" val="396638902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8">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olo 6">
            <a:extLst>
              <a:ext uri="{FF2B5EF4-FFF2-40B4-BE49-F238E27FC236}">
                <a16:creationId xmlns:a16="http://schemas.microsoft.com/office/drawing/2014/main" id="{69C0AD97-5087-437E-8AE9-D1D85438EF94}"/>
              </a:ext>
            </a:extLst>
          </p:cNvPr>
          <p:cNvSpPr>
            <a:spLocks noGrp="1"/>
          </p:cNvSpPr>
          <p:nvPr>
            <p:ph type="title"/>
          </p:nvPr>
        </p:nvSpPr>
        <p:spPr>
          <a:xfrm>
            <a:off x="643467" y="516835"/>
            <a:ext cx="3448259" cy="1666501"/>
          </a:xfrm>
        </p:spPr>
        <p:txBody>
          <a:bodyPr vert="horz" lIns="91440" tIns="45720" rIns="91440" bIns="45720" rtlCol="0" anchor="b">
            <a:normAutofit/>
          </a:bodyPr>
          <a:lstStyle/>
          <a:p>
            <a:r>
              <a:rPr lang="en-US" sz="4000" dirty="0">
                <a:solidFill>
                  <a:srgbClr val="FFFFFF"/>
                </a:solidFill>
              </a:rPr>
              <a:t>Main Menu’</a:t>
            </a:r>
          </a:p>
        </p:txBody>
      </p:sp>
      <p:cxnSp>
        <p:nvCxnSpPr>
          <p:cNvPr id="23" name="Straight Connector 22">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99416B08-8958-426D-8BCB-47D5E6457BC5}"/>
              </a:ext>
            </a:extLst>
          </p:cNvPr>
          <p:cNvSpPr txBox="1"/>
          <p:nvPr/>
        </p:nvSpPr>
        <p:spPr>
          <a:xfrm>
            <a:off x="643467" y="2546224"/>
            <a:ext cx="3448259" cy="3342747"/>
          </a:xfrm>
          <a:prstGeom prst="rect">
            <a:avLst/>
          </a:prstGeom>
        </p:spPr>
        <p:txBody>
          <a:bodyPr vert="horz" lIns="0" tIns="45720" rIns="0" bIns="45720" rtlCol="0">
            <a:normAutofit/>
          </a:bodyPr>
          <a:lstStyle/>
          <a:p>
            <a:r>
              <a:rPr lang="it-IT" dirty="0" err="1"/>
              <a:t>This</a:t>
            </a:r>
            <a:r>
              <a:rPr lang="it-IT" dirty="0"/>
              <a:t> </a:t>
            </a:r>
            <a:r>
              <a:rPr lang="it-IT" dirty="0" err="1"/>
              <a:t>is</a:t>
            </a:r>
            <a:r>
              <a:rPr lang="it-IT" dirty="0"/>
              <a:t> the screen </a:t>
            </a:r>
            <a:r>
              <a:rPr lang="it-IT" dirty="0" err="1"/>
              <a:t>showed</a:t>
            </a:r>
            <a:r>
              <a:rPr lang="it-IT" dirty="0"/>
              <a:t> </a:t>
            </a:r>
            <a:r>
              <a:rPr lang="it-IT" dirty="0" err="1"/>
              <a:t>as</a:t>
            </a:r>
            <a:r>
              <a:rPr lang="it-IT" dirty="0"/>
              <a:t> </a:t>
            </a:r>
            <a:r>
              <a:rPr lang="it-IT" dirty="0" err="1"/>
              <a:t>soon</a:t>
            </a:r>
            <a:r>
              <a:rPr lang="it-IT" dirty="0"/>
              <a:t> </a:t>
            </a:r>
            <a:r>
              <a:rPr lang="it-IT" dirty="0" err="1"/>
              <a:t>as</a:t>
            </a:r>
            <a:r>
              <a:rPr lang="it-IT" dirty="0"/>
              <a:t> the game </a:t>
            </a:r>
            <a:r>
              <a:rPr lang="it-IT" dirty="0" err="1"/>
              <a:t>is</a:t>
            </a:r>
            <a:r>
              <a:rPr lang="it-IT" dirty="0"/>
              <a:t> </a:t>
            </a:r>
            <a:r>
              <a:rPr lang="it-IT" dirty="0" err="1"/>
              <a:t>started</a:t>
            </a:r>
            <a:r>
              <a:rPr lang="it-IT" dirty="0"/>
              <a:t>. </a:t>
            </a:r>
          </a:p>
          <a:p>
            <a:r>
              <a:rPr lang="it-IT" dirty="0"/>
              <a:t>From </a:t>
            </a:r>
            <a:r>
              <a:rPr lang="it-IT" dirty="0" err="1"/>
              <a:t>here</a:t>
            </a:r>
            <a:r>
              <a:rPr lang="it-IT" dirty="0"/>
              <a:t> </a:t>
            </a:r>
            <a:r>
              <a:rPr lang="it-IT" dirty="0" err="1"/>
              <a:t>you</a:t>
            </a:r>
            <a:r>
              <a:rPr lang="it-IT" dirty="0"/>
              <a:t> can start a new game, continue from a </a:t>
            </a:r>
            <a:r>
              <a:rPr lang="it-IT" dirty="0" err="1"/>
              <a:t>previous</a:t>
            </a:r>
            <a:r>
              <a:rPr lang="it-IT" dirty="0"/>
              <a:t> </a:t>
            </a:r>
            <a:r>
              <a:rPr lang="it-IT" dirty="0" err="1"/>
              <a:t>save</a:t>
            </a:r>
            <a:r>
              <a:rPr lang="it-IT" dirty="0"/>
              <a:t> or </a:t>
            </a:r>
            <a:r>
              <a:rPr lang="it-IT" dirty="0" err="1"/>
              <a:t>select</a:t>
            </a:r>
            <a:r>
              <a:rPr lang="it-IT" dirty="0"/>
              <a:t> one of the </a:t>
            </a:r>
            <a:r>
              <a:rPr lang="it-IT" dirty="0" err="1"/>
              <a:t>already</a:t>
            </a:r>
            <a:r>
              <a:rPr lang="it-IT" dirty="0"/>
              <a:t> </a:t>
            </a:r>
            <a:r>
              <a:rPr lang="it-IT" dirty="0" err="1"/>
              <a:t>completed</a:t>
            </a:r>
            <a:r>
              <a:rPr lang="it-IT" dirty="0"/>
              <a:t> </a:t>
            </a:r>
            <a:r>
              <a:rPr lang="it-IT" dirty="0" err="1"/>
              <a:t>levels</a:t>
            </a:r>
            <a:r>
              <a:rPr lang="it-IT" dirty="0"/>
              <a:t>. </a:t>
            </a:r>
          </a:p>
        </p:txBody>
      </p:sp>
      <p:pic>
        <p:nvPicPr>
          <p:cNvPr id="9" name="Immagine 8">
            <a:extLst>
              <a:ext uri="{FF2B5EF4-FFF2-40B4-BE49-F238E27FC236}">
                <a16:creationId xmlns:a16="http://schemas.microsoft.com/office/drawing/2014/main" id="{DE789AE0-3A81-43BC-B419-B4B333DD0E89}"/>
              </a:ext>
            </a:extLst>
          </p:cNvPr>
          <p:cNvPicPr>
            <a:picLocks noChangeAspect="1"/>
          </p:cNvPicPr>
          <p:nvPr/>
        </p:nvPicPr>
        <p:blipFill rotWithShape="1">
          <a:blip r:embed="rId2"/>
          <a:srcRect l="2892" t="4887" r="5987" b="2116"/>
          <a:stretch/>
        </p:blipFill>
        <p:spPr>
          <a:xfrm>
            <a:off x="4450140" y="357457"/>
            <a:ext cx="7454281" cy="6010089"/>
          </a:xfrm>
          <a:prstGeom prst="rect">
            <a:avLst/>
          </a:prstGeom>
        </p:spPr>
      </p:pic>
    </p:spTree>
    <p:extLst>
      <p:ext uri="{BB962C8B-B14F-4D97-AF65-F5344CB8AC3E}">
        <p14:creationId xmlns:p14="http://schemas.microsoft.com/office/powerpoint/2010/main" val="329440437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8">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olo 6">
            <a:extLst>
              <a:ext uri="{FF2B5EF4-FFF2-40B4-BE49-F238E27FC236}">
                <a16:creationId xmlns:a16="http://schemas.microsoft.com/office/drawing/2014/main" id="{69C0AD97-5087-437E-8AE9-D1D85438EF94}"/>
              </a:ext>
            </a:extLst>
          </p:cNvPr>
          <p:cNvSpPr>
            <a:spLocks noGrp="1"/>
          </p:cNvSpPr>
          <p:nvPr>
            <p:ph type="title"/>
          </p:nvPr>
        </p:nvSpPr>
        <p:spPr>
          <a:xfrm>
            <a:off x="643467" y="516835"/>
            <a:ext cx="3448259" cy="1666501"/>
          </a:xfrm>
        </p:spPr>
        <p:txBody>
          <a:bodyPr vert="horz" lIns="91440" tIns="45720" rIns="91440" bIns="45720" rtlCol="0" anchor="b">
            <a:normAutofit/>
          </a:bodyPr>
          <a:lstStyle/>
          <a:p>
            <a:r>
              <a:rPr lang="en-US" sz="4000" dirty="0">
                <a:solidFill>
                  <a:srgbClr val="FFFFFF"/>
                </a:solidFill>
              </a:rPr>
              <a:t>Gameplay</a:t>
            </a:r>
          </a:p>
        </p:txBody>
      </p:sp>
      <p:cxnSp>
        <p:nvCxnSpPr>
          <p:cNvPr id="23" name="Straight Connector 22">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99416B08-8958-426D-8BCB-47D5E6457BC5}"/>
              </a:ext>
            </a:extLst>
          </p:cNvPr>
          <p:cNvSpPr txBox="1"/>
          <p:nvPr/>
        </p:nvSpPr>
        <p:spPr>
          <a:xfrm>
            <a:off x="643467" y="2546224"/>
            <a:ext cx="3448259" cy="3342747"/>
          </a:xfrm>
          <a:prstGeom prst="rect">
            <a:avLst/>
          </a:prstGeom>
        </p:spPr>
        <p:txBody>
          <a:bodyPr vert="horz" lIns="0" tIns="45720" rIns="0" bIns="45720" rtlCol="0">
            <a:normAutofit lnSpcReduction="10000"/>
          </a:bodyPr>
          <a:lstStyle/>
          <a:p>
            <a:pPr>
              <a:spcAft>
                <a:spcPts val="600"/>
              </a:spcAft>
              <a:buFont typeface="Calibri" panose="020F0502020204030204" pitchFamily="34" charset="0"/>
            </a:pPr>
            <a:r>
              <a:rPr lang="en-US" dirty="0">
                <a:solidFill>
                  <a:srgbClr val="FFFFFF"/>
                </a:solidFill>
              </a:rPr>
              <a:t>In each level you have to pick a fixed number of missing objects. You will go through different obstacles, like shooting turrets, spikes, acid lakes and so on. </a:t>
            </a:r>
          </a:p>
          <a:p>
            <a:pPr>
              <a:spcAft>
                <a:spcPts val="600"/>
              </a:spcAft>
              <a:buFont typeface="Calibri" panose="020F0502020204030204" pitchFamily="34" charset="0"/>
            </a:pPr>
            <a:r>
              <a:rPr lang="en-US" dirty="0">
                <a:solidFill>
                  <a:srgbClr val="FFFFFF"/>
                </a:solidFill>
              </a:rPr>
              <a:t>To help you during this mission, you can pick different power-ups to get some benefits.</a:t>
            </a:r>
          </a:p>
          <a:p>
            <a:pPr>
              <a:spcAft>
                <a:spcPts val="600"/>
              </a:spcAft>
              <a:buFont typeface="Calibri" panose="020F0502020204030204" pitchFamily="34" charset="0"/>
            </a:pPr>
            <a:r>
              <a:rPr lang="en-US" dirty="0">
                <a:solidFill>
                  <a:srgbClr val="FFFFFF"/>
                </a:solidFill>
              </a:rPr>
              <a:t>The actual demo will be showed at the end. </a:t>
            </a:r>
          </a:p>
        </p:txBody>
      </p:sp>
      <p:pic>
        <p:nvPicPr>
          <p:cNvPr id="9" name="Immagine 8">
            <a:extLst>
              <a:ext uri="{FF2B5EF4-FFF2-40B4-BE49-F238E27FC236}">
                <a16:creationId xmlns:a16="http://schemas.microsoft.com/office/drawing/2014/main" id="{1D2548DF-77EE-4A23-A942-713643B98C4A}"/>
              </a:ext>
            </a:extLst>
          </p:cNvPr>
          <p:cNvPicPr>
            <a:picLocks noChangeAspect="1"/>
          </p:cNvPicPr>
          <p:nvPr/>
        </p:nvPicPr>
        <p:blipFill>
          <a:blip r:embed="rId2"/>
          <a:stretch>
            <a:fillRect/>
          </a:stretch>
        </p:blipFill>
        <p:spPr>
          <a:xfrm>
            <a:off x="4258953" y="516835"/>
            <a:ext cx="7804612" cy="5883977"/>
          </a:xfrm>
          <a:prstGeom prst="rect">
            <a:avLst/>
          </a:prstGeom>
        </p:spPr>
      </p:pic>
    </p:spTree>
    <p:extLst>
      <p:ext uri="{BB962C8B-B14F-4D97-AF65-F5344CB8AC3E}">
        <p14:creationId xmlns:p14="http://schemas.microsoft.com/office/powerpoint/2010/main" val="50030107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D8F7192-DFBF-4527-9DC8-912B1C30979A}"/>
              </a:ext>
            </a:extLst>
          </p:cNvPr>
          <p:cNvSpPr>
            <a:spLocks noGrp="1"/>
          </p:cNvSpPr>
          <p:nvPr>
            <p:ph type="ctrTitle"/>
          </p:nvPr>
        </p:nvSpPr>
        <p:spPr>
          <a:xfrm>
            <a:off x="3836504" y="758951"/>
            <a:ext cx="7319175" cy="3374931"/>
          </a:xfrm>
        </p:spPr>
        <p:txBody>
          <a:bodyPr>
            <a:normAutofit/>
          </a:bodyPr>
          <a:lstStyle/>
          <a:p>
            <a:r>
              <a:rPr lang="it-IT" dirty="0"/>
              <a:t>Game </a:t>
            </a:r>
            <a:r>
              <a:rPr lang="it-IT" dirty="0" err="1"/>
              <a:t>architecture</a:t>
            </a:r>
            <a:endParaRPr lang="it-IT" dirty="0"/>
          </a:p>
        </p:txBody>
      </p:sp>
      <p:sp>
        <p:nvSpPr>
          <p:cNvPr id="3" name="Sottotitolo 2">
            <a:extLst>
              <a:ext uri="{FF2B5EF4-FFF2-40B4-BE49-F238E27FC236}">
                <a16:creationId xmlns:a16="http://schemas.microsoft.com/office/drawing/2014/main" id="{73E8BA29-B274-4D32-A766-7AC8343545AC}"/>
              </a:ext>
            </a:extLst>
          </p:cNvPr>
          <p:cNvSpPr>
            <a:spLocks noGrp="1"/>
          </p:cNvSpPr>
          <p:nvPr>
            <p:ph type="subTitle" idx="1"/>
          </p:nvPr>
        </p:nvSpPr>
        <p:spPr>
          <a:xfrm>
            <a:off x="3836504" y="4455620"/>
            <a:ext cx="7321946" cy="1143000"/>
          </a:xfrm>
        </p:spPr>
        <p:txBody>
          <a:bodyPr>
            <a:normAutofit/>
          </a:bodyPr>
          <a:lstStyle/>
          <a:p>
            <a:r>
              <a:rPr lang="it-IT" dirty="0" err="1"/>
              <a:t>Used</a:t>
            </a:r>
            <a:r>
              <a:rPr lang="it-IT" dirty="0"/>
              <a:t> Technologies and Software </a:t>
            </a:r>
            <a:r>
              <a:rPr lang="it-IT" dirty="0" err="1"/>
              <a:t>architecture</a:t>
            </a:r>
            <a:r>
              <a:rPr lang="it-IT" dirty="0"/>
              <a:t> </a:t>
            </a:r>
          </a:p>
        </p:txBody>
      </p:sp>
      <p:pic>
        <p:nvPicPr>
          <p:cNvPr id="7" name="Graphic 6">
            <a:extLst>
              <a:ext uri="{FF2B5EF4-FFF2-40B4-BE49-F238E27FC236}">
                <a16:creationId xmlns:a16="http://schemas.microsoft.com/office/drawing/2014/main" id="{D80A03B2-2C37-4EE6-9E36-66D251FE5D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0973" y="1790485"/>
            <a:ext cx="2758331" cy="2758331"/>
          </a:xfrm>
          <a:prstGeom prst="rect">
            <a:avLst/>
          </a:prstGeom>
        </p:spPr>
      </p:pic>
      <p:cxnSp>
        <p:nvCxnSpPr>
          <p:cNvPr id="12" name="Straight Connector 11">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8251" y="4294753"/>
            <a:ext cx="7132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816D44C-5F7C-41A5-BDC7-B2ADF0414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40885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198BCFC4-E6ED-449E-BFDF-282C34547AE6}"/>
              </a:ext>
            </a:extLst>
          </p:cNvPr>
          <p:cNvSpPr>
            <a:spLocks noGrp="1"/>
          </p:cNvSpPr>
          <p:nvPr>
            <p:ph type="title"/>
          </p:nvPr>
        </p:nvSpPr>
        <p:spPr>
          <a:xfrm>
            <a:off x="1097279" y="5614011"/>
            <a:ext cx="10113645" cy="743682"/>
          </a:xfrm>
        </p:spPr>
        <p:txBody>
          <a:bodyPr/>
          <a:lstStyle/>
          <a:p>
            <a:r>
              <a:rPr lang="it-IT" dirty="0" err="1"/>
              <a:t>Used</a:t>
            </a:r>
            <a:r>
              <a:rPr lang="it-IT" dirty="0"/>
              <a:t> </a:t>
            </a:r>
            <a:r>
              <a:rPr lang="it-IT" dirty="0" err="1"/>
              <a:t>technologies</a:t>
            </a:r>
            <a:r>
              <a:rPr lang="it-IT" dirty="0"/>
              <a:t> </a:t>
            </a:r>
          </a:p>
        </p:txBody>
      </p:sp>
      <p:sp>
        <p:nvSpPr>
          <p:cNvPr id="5" name="Rettangolo 4">
            <a:extLst>
              <a:ext uri="{FF2B5EF4-FFF2-40B4-BE49-F238E27FC236}">
                <a16:creationId xmlns:a16="http://schemas.microsoft.com/office/drawing/2014/main" id="{A5E6E3FB-E1B4-4C5F-A1C2-4E51921416F1}"/>
              </a:ext>
            </a:extLst>
          </p:cNvPr>
          <p:cNvSpPr/>
          <p:nvPr/>
        </p:nvSpPr>
        <p:spPr>
          <a:xfrm>
            <a:off x="0" y="-8313"/>
            <a:ext cx="12192000" cy="5614011"/>
          </a:xfrm>
          <a:prstGeom prst="rect">
            <a:avLst/>
          </a:prstGeom>
          <a:solidFill>
            <a:schemeClr val="bg1">
              <a:lumMod val="6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pic>
        <p:nvPicPr>
          <p:cNvPr id="4100" name="Picture 4" descr="Risultati immagini per discord png">
            <a:extLst>
              <a:ext uri="{FF2B5EF4-FFF2-40B4-BE49-F238E27FC236}">
                <a16:creationId xmlns:a16="http://schemas.microsoft.com/office/drawing/2014/main" id="{33208563-EB39-4179-BD12-AE5B53980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614" y="493863"/>
            <a:ext cx="2453075" cy="24530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isultati immagini per Tiled png">
            <a:extLst>
              <a:ext uri="{FF2B5EF4-FFF2-40B4-BE49-F238E27FC236}">
                <a16:creationId xmlns:a16="http://schemas.microsoft.com/office/drawing/2014/main" id="{EC4C75CF-990D-4BF0-835B-6B46133A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732" y="896316"/>
            <a:ext cx="3040986" cy="1648168"/>
          </a:xfrm>
          <a:prstGeom prst="rect">
            <a:avLst/>
          </a:prstGeom>
          <a:noFill/>
          <a:extLst>
            <a:ext uri="{909E8E84-426E-40DD-AFC4-6F175D3DCCD1}">
              <a14:hiddenFill xmlns:a14="http://schemas.microsoft.com/office/drawing/2010/main">
                <a:solidFill>
                  <a:srgbClr val="FFFFFF"/>
                </a:solidFill>
              </a14:hiddenFill>
            </a:ext>
          </a:extLst>
        </p:spPr>
      </p:pic>
      <p:pic>
        <p:nvPicPr>
          <p:cNvPr id="13" name="Immagine 12">
            <a:extLst>
              <a:ext uri="{FF2B5EF4-FFF2-40B4-BE49-F238E27FC236}">
                <a16:creationId xmlns:a16="http://schemas.microsoft.com/office/drawing/2014/main" id="{08719837-D788-483F-92BB-CABC80FE71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0686" y="995500"/>
            <a:ext cx="3314700" cy="1449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6" name="Picture 2" descr="Risultati immagini per telegram logo png">
            <a:extLst>
              <a:ext uri="{FF2B5EF4-FFF2-40B4-BE49-F238E27FC236}">
                <a16:creationId xmlns:a16="http://schemas.microsoft.com/office/drawing/2014/main" id="{87DDC11B-C176-47CB-A567-B1F252BA0A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273" y="2992506"/>
            <a:ext cx="2075738" cy="20757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isultati immagini per trello png">
            <a:extLst>
              <a:ext uri="{FF2B5EF4-FFF2-40B4-BE49-F238E27FC236}">
                <a16:creationId xmlns:a16="http://schemas.microsoft.com/office/drawing/2014/main" id="{38DD5E57-8662-4250-90AB-CE9BDC07DE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3680" y="3149226"/>
            <a:ext cx="1762298" cy="1762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316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479A2E2F-C04E-4BA3-BF8E-AC8009397DB2}"/>
              </a:ext>
            </a:extLst>
          </p:cNvPr>
          <p:cNvPicPr>
            <a:picLocks noChangeAspect="1"/>
          </p:cNvPicPr>
          <p:nvPr/>
        </p:nvPicPr>
        <p:blipFill rotWithShape="1">
          <a:blip r:embed="rId2"/>
          <a:srcRect t="71856"/>
          <a:stretch/>
        </p:blipFill>
        <p:spPr>
          <a:xfrm>
            <a:off x="0" y="0"/>
            <a:ext cx="12191980" cy="1826304"/>
          </a:xfrm>
          <a:prstGeom prst="rect">
            <a:avLst/>
          </a:prstGeom>
        </p:spPr>
      </p:pic>
      <p:sp>
        <p:nvSpPr>
          <p:cNvPr id="3" name="Titolo 2">
            <a:extLst>
              <a:ext uri="{FF2B5EF4-FFF2-40B4-BE49-F238E27FC236}">
                <a16:creationId xmlns:a16="http://schemas.microsoft.com/office/drawing/2014/main" id="{68EC771A-BCC2-4E53-B634-DA43D3880D21}"/>
              </a:ext>
            </a:extLst>
          </p:cNvPr>
          <p:cNvSpPr>
            <a:spLocks noGrp="1"/>
          </p:cNvSpPr>
          <p:nvPr>
            <p:ph type="title"/>
          </p:nvPr>
        </p:nvSpPr>
        <p:spPr>
          <a:xfrm>
            <a:off x="1097280" y="286603"/>
            <a:ext cx="10058400" cy="1450757"/>
          </a:xfrm>
        </p:spPr>
        <p:txBody>
          <a:bodyPr>
            <a:normAutofit/>
          </a:bodyPr>
          <a:lstStyle/>
          <a:p>
            <a:r>
              <a:rPr lang="it-IT" sz="6000" dirty="0">
                <a:solidFill>
                  <a:schemeClr val="tx1"/>
                </a:solidFill>
              </a:rPr>
              <a:t>		Game </a:t>
            </a:r>
            <a:r>
              <a:rPr lang="it-IT" sz="6000" dirty="0" err="1">
                <a:solidFill>
                  <a:schemeClr val="tx1"/>
                </a:solidFill>
              </a:rPr>
              <a:t>architecture</a:t>
            </a:r>
            <a:endParaRPr lang="it-IT" sz="6000" dirty="0">
              <a:solidFill>
                <a:schemeClr val="tx1"/>
              </a:solidFill>
            </a:endParaRPr>
          </a:p>
        </p:txBody>
      </p:sp>
      <p:cxnSp>
        <p:nvCxnSpPr>
          <p:cNvPr id="9" name="Connettore diritto 8">
            <a:extLst>
              <a:ext uri="{FF2B5EF4-FFF2-40B4-BE49-F238E27FC236}">
                <a16:creationId xmlns:a16="http://schemas.microsoft.com/office/drawing/2014/main" id="{D3417A91-D288-48D9-AA62-EA9A221E5F42}"/>
              </a:ext>
            </a:extLst>
          </p:cNvPr>
          <p:cNvCxnSpPr>
            <a:cxnSpLocks/>
          </p:cNvCxnSpPr>
          <p:nvPr/>
        </p:nvCxnSpPr>
        <p:spPr>
          <a:xfrm>
            <a:off x="1180407" y="1892808"/>
            <a:ext cx="9975273" cy="0"/>
          </a:xfrm>
          <a:prstGeom prst="line">
            <a:avLst/>
          </a:prstGeom>
        </p:spPr>
        <p:style>
          <a:lnRef idx="3">
            <a:schemeClr val="accent1"/>
          </a:lnRef>
          <a:fillRef idx="0">
            <a:schemeClr val="accent1"/>
          </a:fillRef>
          <a:effectRef idx="2">
            <a:schemeClr val="accent1"/>
          </a:effectRef>
          <a:fontRef idx="minor">
            <a:schemeClr val="tx1"/>
          </a:fontRef>
        </p:style>
      </p:cxnSp>
      <p:pic>
        <p:nvPicPr>
          <p:cNvPr id="18" name="Immagine 17">
            <a:extLst>
              <a:ext uri="{FF2B5EF4-FFF2-40B4-BE49-F238E27FC236}">
                <a16:creationId xmlns:a16="http://schemas.microsoft.com/office/drawing/2014/main" id="{B390B557-7BF1-40F8-B44A-92B5CE73F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407" y="257922"/>
            <a:ext cx="1641235" cy="1609394"/>
          </a:xfrm>
          <a:prstGeom prst="rect">
            <a:avLst/>
          </a:prstGeom>
        </p:spPr>
      </p:pic>
      <p:sp>
        <p:nvSpPr>
          <p:cNvPr id="24" name="CasellaDiTesto 23">
            <a:extLst>
              <a:ext uri="{FF2B5EF4-FFF2-40B4-BE49-F238E27FC236}">
                <a16:creationId xmlns:a16="http://schemas.microsoft.com/office/drawing/2014/main" id="{C2285D41-AC87-437B-8C66-F709CEC444A7}"/>
              </a:ext>
            </a:extLst>
          </p:cNvPr>
          <p:cNvSpPr txBox="1"/>
          <p:nvPr/>
        </p:nvSpPr>
        <p:spPr>
          <a:xfrm>
            <a:off x="3204594" y="3464154"/>
            <a:ext cx="184731" cy="369332"/>
          </a:xfrm>
          <a:prstGeom prst="rect">
            <a:avLst/>
          </a:prstGeom>
          <a:noFill/>
        </p:spPr>
        <p:txBody>
          <a:bodyPr wrap="none" rtlCol="0">
            <a:spAutoFit/>
          </a:bodyPr>
          <a:lstStyle/>
          <a:p>
            <a:endParaRPr lang="it-IT" dirty="0"/>
          </a:p>
        </p:txBody>
      </p:sp>
      <p:pic>
        <p:nvPicPr>
          <p:cNvPr id="5" name="Immagine 4">
            <a:extLst>
              <a:ext uri="{FF2B5EF4-FFF2-40B4-BE49-F238E27FC236}">
                <a16:creationId xmlns:a16="http://schemas.microsoft.com/office/drawing/2014/main" id="{0D0B92E6-F7C0-4E6B-BB27-DCC3F161D0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630" y="1933820"/>
            <a:ext cx="2275556" cy="4403347"/>
          </a:xfrm>
          <a:prstGeom prst="rect">
            <a:avLst/>
          </a:prstGeom>
        </p:spPr>
      </p:pic>
      <p:sp>
        <p:nvSpPr>
          <p:cNvPr id="19" name="Titolo 2">
            <a:extLst>
              <a:ext uri="{FF2B5EF4-FFF2-40B4-BE49-F238E27FC236}">
                <a16:creationId xmlns:a16="http://schemas.microsoft.com/office/drawing/2014/main" id="{FFD51514-9024-4738-8CEB-8CAD533965FB}"/>
              </a:ext>
            </a:extLst>
          </p:cNvPr>
          <p:cNvSpPr txBox="1">
            <a:spLocks/>
          </p:cNvSpPr>
          <p:nvPr/>
        </p:nvSpPr>
        <p:spPr>
          <a:xfrm>
            <a:off x="2404186" y="2112908"/>
            <a:ext cx="8984250" cy="3775062"/>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a:lstStyle>
          <a:p>
            <a:r>
              <a:rPr lang="en-GB" sz="1800" dirty="0">
                <a:solidFill>
                  <a:schemeClr val="tx1">
                    <a:lumMod val="95000"/>
                    <a:lumOff val="5000"/>
                  </a:schemeClr>
                </a:solidFill>
                <a:latin typeface="Arial" panose="020B0604020202020204" pitchFamily="34" charset="0"/>
                <a:cs typeface="Arial" panose="020B0604020202020204" pitchFamily="34" charset="0"/>
              </a:rPr>
              <a:t>Package </a:t>
            </a:r>
            <a:r>
              <a:rPr lang="en-GB" sz="1800" dirty="0" err="1">
                <a:solidFill>
                  <a:schemeClr val="tx1">
                    <a:lumMod val="95000"/>
                    <a:lumOff val="5000"/>
                  </a:schemeClr>
                </a:solidFill>
                <a:latin typeface="Arial" panose="020B0604020202020204" pitchFamily="34" charset="0"/>
                <a:cs typeface="Arial" panose="020B0604020202020204" pitchFamily="34" charset="0"/>
              </a:rPr>
              <a:t>IsaacMain</a:t>
            </a:r>
            <a:r>
              <a:rPr lang="en-GB" sz="1800" dirty="0">
                <a:solidFill>
                  <a:schemeClr val="tx1">
                    <a:lumMod val="95000"/>
                    <a:lumOff val="5000"/>
                  </a:schemeClr>
                </a:solidFill>
                <a:latin typeface="Arial" panose="020B0604020202020204" pitchFamily="34" charset="0"/>
                <a:cs typeface="Arial" panose="020B0604020202020204" pitchFamily="34" charset="0"/>
              </a:rPr>
              <a:t> contains the system main classes. Among the classes that have a greater impact in the Architecture there are:</a:t>
            </a:r>
          </a:p>
          <a:p>
            <a:endParaRPr lang="en-GB" sz="1800" dirty="0">
              <a:solidFill>
                <a:schemeClr val="tx1">
                  <a:lumMod val="95000"/>
                  <a:lumOff val="5000"/>
                </a:schemeClr>
              </a:solidFill>
              <a:latin typeface="Arial" panose="020B0604020202020204" pitchFamily="34" charset="0"/>
              <a:cs typeface="Arial" panose="020B0604020202020204" pitchFamily="34" charset="0"/>
            </a:endParaRPr>
          </a:p>
          <a:p>
            <a:r>
              <a:rPr lang="en-GB" sz="1800" b="1" dirty="0" err="1">
                <a:solidFill>
                  <a:schemeClr val="tx1">
                    <a:lumMod val="95000"/>
                    <a:lumOff val="5000"/>
                  </a:schemeClr>
                </a:solidFill>
                <a:latin typeface="Arial" panose="020B0604020202020204" pitchFamily="34" charset="0"/>
                <a:cs typeface="Arial" panose="020B0604020202020204" pitchFamily="34" charset="0"/>
              </a:rPr>
              <a:t>CollisionManager</a:t>
            </a:r>
            <a:r>
              <a:rPr lang="en-GB" sz="1800" dirty="0">
                <a:solidFill>
                  <a:schemeClr val="tx1">
                    <a:lumMod val="95000"/>
                    <a:lumOff val="5000"/>
                  </a:schemeClr>
                </a:solidFill>
                <a:latin typeface="Arial" panose="020B0604020202020204" pitchFamily="34" charset="0"/>
                <a:cs typeface="Arial" panose="020B0604020202020204" pitchFamily="34" charset="0"/>
              </a:rPr>
              <a:t> :</a:t>
            </a:r>
          </a:p>
          <a:p>
            <a:r>
              <a:rPr lang="en-GB" sz="1800" dirty="0">
                <a:solidFill>
                  <a:schemeClr val="tx1">
                    <a:lumMod val="95000"/>
                    <a:lumOff val="5000"/>
                  </a:schemeClr>
                </a:solidFill>
                <a:latin typeface="Arial" panose="020B0604020202020204" pitchFamily="34" charset="0"/>
                <a:cs typeface="Arial" panose="020B0604020202020204" pitchFamily="34" charset="0"/>
              </a:rPr>
              <a:t>This class is made to check if the player interacts with any of the entities in the game.</a:t>
            </a:r>
          </a:p>
          <a:p>
            <a:endParaRPr lang="en-GB" sz="1800" dirty="0">
              <a:solidFill>
                <a:schemeClr val="tx1">
                  <a:lumMod val="95000"/>
                  <a:lumOff val="5000"/>
                </a:schemeClr>
              </a:solidFill>
              <a:latin typeface="Arial" panose="020B0604020202020204" pitchFamily="34" charset="0"/>
              <a:cs typeface="Arial" panose="020B0604020202020204" pitchFamily="34" charset="0"/>
            </a:endParaRPr>
          </a:p>
          <a:p>
            <a:r>
              <a:rPr lang="en-GB" sz="1800" b="1" dirty="0" err="1">
                <a:solidFill>
                  <a:schemeClr val="tx1">
                    <a:lumMod val="95000"/>
                    <a:lumOff val="5000"/>
                  </a:schemeClr>
                </a:solidFill>
                <a:latin typeface="Arial" panose="020B0604020202020204" pitchFamily="34" charset="0"/>
                <a:cs typeface="Arial" panose="020B0604020202020204" pitchFamily="34" charset="0"/>
              </a:rPr>
              <a:t>GameIsaac</a:t>
            </a:r>
            <a:r>
              <a:rPr lang="en-GB" sz="1800" dirty="0">
                <a:solidFill>
                  <a:schemeClr val="tx1">
                    <a:lumMod val="95000"/>
                    <a:lumOff val="5000"/>
                  </a:schemeClr>
                </a:solidFill>
                <a:latin typeface="Arial" panose="020B0604020202020204" pitchFamily="34" charset="0"/>
                <a:cs typeface="Arial" panose="020B0604020202020204" pitchFamily="34" charset="0"/>
              </a:rPr>
              <a:t>: </a:t>
            </a:r>
          </a:p>
          <a:p>
            <a:r>
              <a:rPr lang="en-GB" sz="1800" dirty="0">
                <a:solidFill>
                  <a:schemeClr val="tx1">
                    <a:lumMod val="95000"/>
                    <a:lumOff val="5000"/>
                  </a:schemeClr>
                </a:solidFill>
                <a:latin typeface="Arial" panose="020B0604020202020204" pitchFamily="34" charset="0"/>
                <a:cs typeface="Arial" panose="020B0604020202020204" pitchFamily="34" charset="0"/>
              </a:rPr>
              <a:t>This class manages the updating and rendering processes, both for the players and the world levels. </a:t>
            </a:r>
          </a:p>
          <a:p>
            <a:endParaRPr lang="en-GB" sz="1800" dirty="0">
              <a:solidFill>
                <a:schemeClr val="tx1">
                  <a:lumMod val="95000"/>
                  <a:lumOff val="5000"/>
                </a:schemeClr>
              </a:solidFill>
              <a:latin typeface="Arial" panose="020B0604020202020204" pitchFamily="34" charset="0"/>
              <a:cs typeface="Arial" panose="020B0604020202020204" pitchFamily="34" charset="0"/>
            </a:endParaRPr>
          </a:p>
          <a:p>
            <a:r>
              <a:rPr lang="en-GB" sz="1800" b="1" dirty="0">
                <a:solidFill>
                  <a:schemeClr val="tx1">
                    <a:lumMod val="95000"/>
                    <a:lumOff val="5000"/>
                  </a:schemeClr>
                </a:solidFill>
                <a:latin typeface="Arial" panose="020B0604020202020204" pitchFamily="34" charset="0"/>
                <a:cs typeface="Arial" panose="020B0604020202020204" pitchFamily="34" charset="0"/>
              </a:rPr>
              <a:t>Level</a:t>
            </a:r>
            <a:r>
              <a:rPr lang="en-GB" sz="1800" dirty="0">
                <a:solidFill>
                  <a:schemeClr val="tx1">
                    <a:lumMod val="95000"/>
                    <a:lumOff val="5000"/>
                  </a:schemeClr>
                </a:solidFill>
                <a:latin typeface="Arial" panose="020B0604020202020204" pitchFamily="34" charset="0"/>
                <a:cs typeface="Arial" panose="020B0604020202020204" pitchFamily="34" charset="0"/>
              </a:rPr>
              <a:t>: </a:t>
            </a:r>
          </a:p>
          <a:p>
            <a:r>
              <a:rPr lang="en-GB" sz="1800" dirty="0">
                <a:solidFill>
                  <a:schemeClr val="tx1">
                    <a:lumMod val="95000"/>
                    <a:lumOff val="5000"/>
                  </a:schemeClr>
                </a:solidFill>
                <a:latin typeface="Arial" panose="020B0604020202020204" pitchFamily="34" charset="0"/>
                <a:cs typeface="Arial" panose="020B0604020202020204" pitchFamily="34" charset="0"/>
              </a:rPr>
              <a:t>It serves to create all the level components. It is the actual scenario that the player is playing in.</a:t>
            </a:r>
          </a:p>
          <a:p>
            <a:endParaRPr lang="en-GB" sz="1800" dirty="0">
              <a:solidFill>
                <a:schemeClr val="tx1">
                  <a:lumMod val="95000"/>
                  <a:lumOff val="5000"/>
                </a:schemeClr>
              </a:solidFill>
              <a:latin typeface="Arial" panose="020B0604020202020204" pitchFamily="34" charset="0"/>
              <a:cs typeface="Arial" panose="020B0604020202020204" pitchFamily="34" charset="0"/>
            </a:endParaRPr>
          </a:p>
          <a:p>
            <a:r>
              <a:rPr lang="en-GB" sz="1800" b="1" dirty="0">
                <a:solidFill>
                  <a:schemeClr val="tx1">
                    <a:lumMod val="95000"/>
                    <a:lumOff val="5000"/>
                  </a:schemeClr>
                </a:solidFill>
                <a:latin typeface="Arial" panose="020B0604020202020204" pitchFamily="34" charset="0"/>
                <a:cs typeface="Arial" panose="020B0604020202020204" pitchFamily="34" charset="0"/>
              </a:rPr>
              <a:t>Player</a:t>
            </a:r>
            <a:r>
              <a:rPr lang="en-GB" sz="1800" dirty="0">
                <a:solidFill>
                  <a:schemeClr val="tx1">
                    <a:lumMod val="95000"/>
                    <a:lumOff val="5000"/>
                  </a:schemeClr>
                </a:solidFill>
                <a:latin typeface="Arial" panose="020B0604020202020204" pitchFamily="34" charset="0"/>
                <a:cs typeface="Arial" panose="020B0604020202020204" pitchFamily="34" charset="0"/>
              </a:rPr>
              <a:t>:</a:t>
            </a:r>
          </a:p>
          <a:p>
            <a:r>
              <a:rPr lang="en-GB" sz="1800" dirty="0">
                <a:solidFill>
                  <a:schemeClr val="tx1">
                    <a:lumMod val="95000"/>
                    <a:lumOff val="5000"/>
                  </a:schemeClr>
                </a:solidFill>
                <a:latin typeface="Arial" panose="020B0604020202020204" pitchFamily="34" charset="0"/>
                <a:cs typeface="Arial" panose="020B0604020202020204" pitchFamily="34" charset="0"/>
              </a:rPr>
              <a:t> Is the actual player. It has all the methods that are used to move the main character inside the scenario, with its stats.</a:t>
            </a:r>
          </a:p>
          <a:p>
            <a:endParaRPr lang="en-GB" sz="1800" dirty="0">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9467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479A2E2F-C04E-4BA3-BF8E-AC8009397DB2}"/>
              </a:ext>
            </a:extLst>
          </p:cNvPr>
          <p:cNvPicPr>
            <a:picLocks noChangeAspect="1"/>
          </p:cNvPicPr>
          <p:nvPr/>
        </p:nvPicPr>
        <p:blipFill rotWithShape="1">
          <a:blip r:embed="rId2"/>
          <a:srcRect t="71856"/>
          <a:stretch/>
        </p:blipFill>
        <p:spPr>
          <a:xfrm>
            <a:off x="0" y="0"/>
            <a:ext cx="12191980" cy="1826304"/>
          </a:xfrm>
          <a:prstGeom prst="rect">
            <a:avLst/>
          </a:prstGeom>
        </p:spPr>
      </p:pic>
      <p:sp>
        <p:nvSpPr>
          <p:cNvPr id="3" name="Titolo 2">
            <a:extLst>
              <a:ext uri="{FF2B5EF4-FFF2-40B4-BE49-F238E27FC236}">
                <a16:creationId xmlns:a16="http://schemas.microsoft.com/office/drawing/2014/main" id="{68EC771A-BCC2-4E53-B634-DA43D3880D21}"/>
              </a:ext>
            </a:extLst>
          </p:cNvPr>
          <p:cNvSpPr>
            <a:spLocks noGrp="1"/>
          </p:cNvSpPr>
          <p:nvPr>
            <p:ph type="title"/>
          </p:nvPr>
        </p:nvSpPr>
        <p:spPr>
          <a:xfrm>
            <a:off x="1097280" y="286603"/>
            <a:ext cx="10058400" cy="1450757"/>
          </a:xfrm>
        </p:spPr>
        <p:txBody>
          <a:bodyPr>
            <a:normAutofit/>
          </a:bodyPr>
          <a:lstStyle/>
          <a:p>
            <a:r>
              <a:rPr lang="it-IT" sz="6000" dirty="0">
                <a:solidFill>
                  <a:schemeClr val="tx1"/>
                </a:solidFill>
              </a:rPr>
              <a:t>		Game </a:t>
            </a:r>
            <a:r>
              <a:rPr lang="it-IT" sz="6000" dirty="0" err="1">
                <a:solidFill>
                  <a:schemeClr val="tx1"/>
                </a:solidFill>
              </a:rPr>
              <a:t>architecture</a:t>
            </a:r>
            <a:endParaRPr lang="it-IT" sz="6000" dirty="0">
              <a:solidFill>
                <a:schemeClr val="tx1"/>
              </a:solidFill>
            </a:endParaRPr>
          </a:p>
        </p:txBody>
      </p:sp>
      <p:cxnSp>
        <p:nvCxnSpPr>
          <p:cNvPr id="9" name="Connettore diritto 8">
            <a:extLst>
              <a:ext uri="{FF2B5EF4-FFF2-40B4-BE49-F238E27FC236}">
                <a16:creationId xmlns:a16="http://schemas.microsoft.com/office/drawing/2014/main" id="{D3417A91-D288-48D9-AA62-EA9A221E5F42}"/>
              </a:ext>
            </a:extLst>
          </p:cNvPr>
          <p:cNvCxnSpPr>
            <a:cxnSpLocks/>
          </p:cNvCxnSpPr>
          <p:nvPr/>
        </p:nvCxnSpPr>
        <p:spPr>
          <a:xfrm>
            <a:off x="410212" y="1892808"/>
            <a:ext cx="10745468" cy="0"/>
          </a:xfrm>
          <a:prstGeom prst="line">
            <a:avLst/>
          </a:prstGeom>
        </p:spPr>
        <p:style>
          <a:lnRef idx="3">
            <a:schemeClr val="accent1"/>
          </a:lnRef>
          <a:fillRef idx="0">
            <a:schemeClr val="accent1"/>
          </a:fillRef>
          <a:effectRef idx="2">
            <a:schemeClr val="accent1"/>
          </a:effectRef>
          <a:fontRef idx="minor">
            <a:schemeClr val="tx1"/>
          </a:fontRef>
        </p:style>
      </p:cxnSp>
      <p:sp>
        <p:nvSpPr>
          <p:cNvPr id="6" name="Segnaposto testo 5">
            <a:extLst>
              <a:ext uri="{FF2B5EF4-FFF2-40B4-BE49-F238E27FC236}">
                <a16:creationId xmlns:a16="http://schemas.microsoft.com/office/drawing/2014/main" id="{BE4A4E8F-FE51-4FCE-B339-F02F10783472}"/>
              </a:ext>
            </a:extLst>
          </p:cNvPr>
          <p:cNvSpPr>
            <a:spLocks noGrp="1"/>
          </p:cNvSpPr>
          <p:nvPr>
            <p:ph type="body" sz="quarter" idx="3"/>
          </p:nvPr>
        </p:nvSpPr>
        <p:spPr/>
        <p:txBody>
          <a:bodyPr>
            <a:normAutofit/>
          </a:bodyPr>
          <a:lstStyle/>
          <a:p>
            <a:r>
              <a:rPr lang="it-IT" dirty="0">
                <a:solidFill>
                  <a:schemeClr val="bg1"/>
                </a:solidFill>
                <a:latin typeface="+mj-lt"/>
              </a:rPr>
              <a:t>Second Sprint (05-12 -&gt; 11-12)</a:t>
            </a:r>
          </a:p>
        </p:txBody>
      </p:sp>
      <p:pic>
        <p:nvPicPr>
          <p:cNvPr id="18" name="Immagine 17">
            <a:extLst>
              <a:ext uri="{FF2B5EF4-FFF2-40B4-BE49-F238E27FC236}">
                <a16:creationId xmlns:a16="http://schemas.microsoft.com/office/drawing/2014/main" id="{B390B557-7BF1-40F8-B44A-92B5CE73F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407" y="257922"/>
            <a:ext cx="1641235" cy="1609394"/>
          </a:xfrm>
          <a:prstGeom prst="rect">
            <a:avLst/>
          </a:prstGeom>
        </p:spPr>
      </p:pic>
      <p:sp>
        <p:nvSpPr>
          <p:cNvPr id="23" name="CasellaDiTesto 22">
            <a:extLst>
              <a:ext uri="{FF2B5EF4-FFF2-40B4-BE49-F238E27FC236}">
                <a16:creationId xmlns:a16="http://schemas.microsoft.com/office/drawing/2014/main" id="{2CA332BF-DFDA-4026-BDF8-B5FB9C55F504}"/>
              </a:ext>
            </a:extLst>
          </p:cNvPr>
          <p:cNvSpPr txBox="1"/>
          <p:nvPr/>
        </p:nvSpPr>
        <p:spPr>
          <a:xfrm>
            <a:off x="2111736" y="1974548"/>
            <a:ext cx="8760396" cy="1169551"/>
          </a:xfrm>
          <a:prstGeom prst="rect">
            <a:avLst/>
          </a:prstGeom>
          <a:noFill/>
        </p:spPr>
        <p:txBody>
          <a:bodyPr wrap="square" rtlCol="0">
            <a:spAutoFit/>
          </a:bodyPr>
          <a:lstStyle/>
          <a:p>
            <a:r>
              <a:rPr lang="en-GB" sz="1400" noProof="1">
                <a:latin typeface="Arial" panose="020B0604020202020204" pitchFamily="34" charset="0"/>
                <a:cs typeface="Arial" panose="020B0604020202020204" pitchFamily="34" charset="0"/>
              </a:rPr>
              <a:t>We divided what we tought as </a:t>
            </a:r>
            <a:r>
              <a:rPr lang="en-GB" sz="1400" b="1" noProof="1">
                <a:latin typeface="Arial" panose="020B0604020202020204" pitchFamily="34" charset="0"/>
                <a:cs typeface="Arial" panose="020B0604020202020204" pitchFamily="34" charset="0"/>
              </a:rPr>
              <a:t>Entities</a:t>
            </a:r>
            <a:r>
              <a:rPr lang="en-GB" sz="1400" noProof="1">
                <a:latin typeface="Arial" panose="020B0604020202020204" pitchFamily="34" charset="0"/>
                <a:cs typeface="Arial" panose="020B0604020202020204" pitchFamily="34" charset="0"/>
              </a:rPr>
              <a:t> that cannot deal damage in:</a:t>
            </a:r>
          </a:p>
          <a:p>
            <a:r>
              <a:rPr lang="en-GB" sz="1400" noProof="1">
                <a:latin typeface="Arial" panose="020B0604020202020204" pitchFamily="34" charset="0"/>
                <a:cs typeface="Arial" panose="020B0604020202020204" pitchFamily="34" charset="0"/>
              </a:rPr>
              <a:t>-</a:t>
            </a:r>
            <a:r>
              <a:rPr lang="en-GB" sz="1400" b="1" noProof="1">
                <a:latin typeface="Arial" panose="020B0604020202020204" pitchFamily="34" charset="0"/>
                <a:cs typeface="Arial" panose="020B0604020202020204" pitchFamily="34" charset="0"/>
              </a:rPr>
              <a:t>Blocks</a:t>
            </a:r>
            <a:r>
              <a:rPr lang="en-GB" sz="1400" noProof="1">
                <a:latin typeface="Arial" panose="020B0604020202020204" pitchFamily="34" charset="0"/>
                <a:cs typeface="Arial" panose="020B0604020202020204" pitchFamily="34" charset="0"/>
              </a:rPr>
              <a:t> that build the level structure.</a:t>
            </a:r>
          </a:p>
          <a:p>
            <a:r>
              <a:rPr lang="en-GB" sz="1400" noProof="1">
                <a:latin typeface="Arial" panose="020B0604020202020204" pitchFamily="34" charset="0"/>
                <a:cs typeface="Arial" panose="020B0604020202020204" pitchFamily="34" charset="0"/>
              </a:rPr>
              <a:t>-</a:t>
            </a:r>
            <a:r>
              <a:rPr lang="en-GB" sz="1400" b="1" noProof="1">
                <a:latin typeface="Arial" panose="020B0604020202020204" pitchFamily="34" charset="0"/>
                <a:cs typeface="Arial" panose="020B0604020202020204" pitchFamily="34" charset="0"/>
              </a:rPr>
              <a:t>Rewards</a:t>
            </a:r>
            <a:r>
              <a:rPr lang="en-GB" sz="1400" noProof="1">
                <a:latin typeface="Arial" panose="020B0604020202020204" pitchFamily="34" charset="0"/>
                <a:cs typeface="Arial" panose="020B0604020202020204" pitchFamily="34" charset="0"/>
              </a:rPr>
              <a:t> that are collected during the game.</a:t>
            </a:r>
          </a:p>
          <a:p>
            <a:r>
              <a:rPr lang="en-GB" sz="1400" noProof="1">
                <a:latin typeface="Arial" panose="020B0604020202020204" pitchFamily="34" charset="0"/>
                <a:cs typeface="Arial" panose="020B0604020202020204" pitchFamily="34" charset="0"/>
              </a:rPr>
              <a:t>-</a:t>
            </a:r>
            <a:r>
              <a:rPr lang="en-GB" sz="1400" b="1" noProof="1">
                <a:latin typeface="Arial" panose="020B0604020202020204" pitchFamily="34" charset="0"/>
                <a:cs typeface="Arial" panose="020B0604020202020204" pitchFamily="34" charset="0"/>
              </a:rPr>
              <a:t>Upgrades</a:t>
            </a:r>
            <a:r>
              <a:rPr lang="en-GB" sz="1400" noProof="1">
                <a:latin typeface="Arial" panose="020B0604020202020204" pitchFamily="34" charset="0"/>
                <a:cs typeface="Arial" panose="020B0604020202020204" pitchFamily="34" charset="0"/>
              </a:rPr>
              <a:t> that can be collected to enanche the player capabilities.</a:t>
            </a:r>
          </a:p>
          <a:p>
            <a:r>
              <a:rPr lang="en-GB" sz="1400" noProof="1">
                <a:latin typeface="Arial" panose="020B0604020202020204" pitchFamily="34" charset="0"/>
                <a:cs typeface="Arial" panose="020B0604020202020204" pitchFamily="34" charset="0"/>
              </a:rPr>
              <a:t> All sharing the same interface Entity.</a:t>
            </a:r>
          </a:p>
        </p:txBody>
      </p:sp>
      <p:sp>
        <p:nvSpPr>
          <p:cNvPr id="24" name="CasellaDiTesto 23">
            <a:extLst>
              <a:ext uri="{FF2B5EF4-FFF2-40B4-BE49-F238E27FC236}">
                <a16:creationId xmlns:a16="http://schemas.microsoft.com/office/drawing/2014/main" id="{C2285D41-AC87-437B-8C66-F709CEC444A7}"/>
              </a:ext>
            </a:extLst>
          </p:cNvPr>
          <p:cNvSpPr txBox="1"/>
          <p:nvPr/>
        </p:nvSpPr>
        <p:spPr>
          <a:xfrm>
            <a:off x="3204594" y="3464154"/>
            <a:ext cx="184731" cy="369332"/>
          </a:xfrm>
          <a:prstGeom prst="rect">
            <a:avLst/>
          </a:prstGeom>
          <a:noFill/>
        </p:spPr>
        <p:txBody>
          <a:bodyPr wrap="none" rtlCol="0">
            <a:spAutoFit/>
          </a:bodyPr>
          <a:lstStyle/>
          <a:p>
            <a:endParaRPr lang="it-IT" dirty="0"/>
          </a:p>
        </p:txBody>
      </p:sp>
      <p:pic>
        <p:nvPicPr>
          <p:cNvPr id="26" name="Immagine 25">
            <a:extLst>
              <a:ext uri="{FF2B5EF4-FFF2-40B4-BE49-F238E27FC236}">
                <a16:creationId xmlns:a16="http://schemas.microsoft.com/office/drawing/2014/main" id="{A77E77E4-105E-4076-9CF2-A6A07220D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019" y="2050475"/>
            <a:ext cx="1813717" cy="1036410"/>
          </a:xfrm>
          <a:prstGeom prst="rect">
            <a:avLst/>
          </a:prstGeom>
        </p:spPr>
      </p:pic>
      <p:pic>
        <p:nvPicPr>
          <p:cNvPr id="28" name="Immagine 27">
            <a:extLst>
              <a:ext uri="{FF2B5EF4-FFF2-40B4-BE49-F238E27FC236}">
                <a16:creationId xmlns:a16="http://schemas.microsoft.com/office/drawing/2014/main" id="{2703025F-6CD0-42EC-AE01-5E2097EB34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457" y="4241418"/>
            <a:ext cx="1928027" cy="693480"/>
          </a:xfrm>
          <a:prstGeom prst="rect">
            <a:avLst/>
          </a:prstGeom>
        </p:spPr>
      </p:pic>
      <p:pic>
        <p:nvPicPr>
          <p:cNvPr id="32" name="Immagine 31">
            <a:extLst>
              <a:ext uri="{FF2B5EF4-FFF2-40B4-BE49-F238E27FC236}">
                <a16:creationId xmlns:a16="http://schemas.microsoft.com/office/drawing/2014/main" id="{1C8BEA23-39E1-4134-9C66-85C7921F45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417" y="3222063"/>
            <a:ext cx="1729890" cy="853514"/>
          </a:xfrm>
          <a:prstGeom prst="rect">
            <a:avLst/>
          </a:prstGeom>
        </p:spPr>
      </p:pic>
      <p:pic>
        <p:nvPicPr>
          <p:cNvPr id="34" name="Immagine 33">
            <a:extLst>
              <a:ext uri="{FF2B5EF4-FFF2-40B4-BE49-F238E27FC236}">
                <a16:creationId xmlns:a16="http://schemas.microsoft.com/office/drawing/2014/main" id="{7838BFAA-B067-4673-8651-25A6961E77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489" y="5126120"/>
            <a:ext cx="1729889" cy="884891"/>
          </a:xfrm>
          <a:prstGeom prst="rect">
            <a:avLst/>
          </a:prstGeom>
        </p:spPr>
      </p:pic>
      <p:sp>
        <p:nvSpPr>
          <p:cNvPr id="35" name="CasellaDiTesto 34">
            <a:extLst>
              <a:ext uri="{FF2B5EF4-FFF2-40B4-BE49-F238E27FC236}">
                <a16:creationId xmlns:a16="http://schemas.microsoft.com/office/drawing/2014/main" id="{8B715885-910E-4082-A865-73CEA9859DA2}"/>
              </a:ext>
            </a:extLst>
          </p:cNvPr>
          <p:cNvSpPr txBox="1"/>
          <p:nvPr/>
        </p:nvSpPr>
        <p:spPr>
          <a:xfrm>
            <a:off x="2197828" y="3269587"/>
            <a:ext cx="9529981" cy="738664"/>
          </a:xfrm>
          <a:prstGeom prst="rect">
            <a:avLst/>
          </a:prstGeom>
          <a:noFill/>
        </p:spPr>
        <p:txBody>
          <a:bodyPr wrap="square" rtlCol="0">
            <a:spAutoFit/>
          </a:bodyPr>
          <a:lstStyle/>
          <a:p>
            <a:r>
              <a:rPr lang="en-GB" sz="1400" noProof="1">
                <a:latin typeface="Arial" panose="020B0604020202020204" pitchFamily="34" charset="0"/>
                <a:cs typeface="Arial" panose="020B0604020202020204" pitchFamily="34" charset="0"/>
              </a:rPr>
              <a:t>We divided what we tought as </a:t>
            </a:r>
            <a:r>
              <a:rPr lang="en-GB" sz="1400" b="1" noProof="1">
                <a:latin typeface="Arial" panose="020B0604020202020204" pitchFamily="34" charset="0"/>
                <a:cs typeface="Arial" panose="020B0604020202020204" pitchFamily="34" charset="0"/>
              </a:rPr>
              <a:t>StaticTurret</a:t>
            </a:r>
            <a:r>
              <a:rPr lang="en-GB" sz="1400" noProof="1">
                <a:latin typeface="Arial" panose="020B0604020202020204" pitchFamily="34" charset="0"/>
                <a:cs typeface="Arial" panose="020B0604020202020204" pitchFamily="34" charset="0"/>
              </a:rPr>
              <a:t> that «shoot» in a single direction:</a:t>
            </a:r>
          </a:p>
          <a:p>
            <a:r>
              <a:rPr lang="en-GB" sz="1400" noProof="1">
                <a:latin typeface="Arial" panose="020B0604020202020204" pitchFamily="34" charset="0"/>
                <a:cs typeface="Arial" panose="020B0604020202020204" pitchFamily="34" charset="0"/>
              </a:rPr>
              <a:t>-</a:t>
            </a:r>
            <a:r>
              <a:rPr lang="en-GB" sz="1400" b="1" noProof="1">
                <a:latin typeface="Arial" panose="020B0604020202020204" pitchFamily="34" charset="0"/>
                <a:cs typeface="Arial" panose="020B0604020202020204" pitchFamily="34" charset="0"/>
              </a:rPr>
              <a:t>FlameThrowers</a:t>
            </a:r>
            <a:r>
              <a:rPr lang="en-GB" sz="1400" noProof="1">
                <a:latin typeface="Arial" panose="020B0604020202020204" pitchFamily="34" charset="0"/>
                <a:cs typeface="Arial" panose="020B0604020202020204" pitchFamily="34" charset="0"/>
              </a:rPr>
              <a:t> that «shoot» flames and </a:t>
            </a:r>
            <a:r>
              <a:rPr lang="en-GB" sz="1400" b="1" noProof="1">
                <a:latin typeface="Arial" panose="020B0604020202020204" pitchFamily="34" charset="0"/>
                <a:cs typeface="Arial" panose="020B0604020202020204" pitchFamily="34" charset="0"/>
              </a:rPr>
              <a:t>LaserThrower</a:t>
            </a:r>
            <a:r>
              <a:rPr lang="en-GB" sz="1400" noProof="1">
                <a:latin typeface="Arial" panose="020B0604020202020204" pitchFamily="34" charset="0"/>
                <a:cs typeface="Arial" panose="020B0604020202020204" pitchFamily="34" charset="0"/>
              </a:rPr>
              <a:t> that are basically lasers. </a:t>
            </a:r>
          </a:p>
          <a:p>
            <a:r>
              <a:rPr lang="en-GB" sz="1400" noProof="1">
                <a:latin typeface="Arial" panose="020B0604020202020204" pitchFamily="34" charset="0"/>
                <a:cs typeface="Arial" panose="020B0604020202020204" pitchFamily="34" charset="0"/>
              </a:rPr>
              <a:t>All Sharing the same interface Thrower.</a:t>
            </a:r>
          </a:p>
        </p:txBody>
      </p:sp>
      <p:sp>
        <p:nvSpPr>
          <p:cNvPr id="36" name="CasellaDiTesto 35">
            <a:extLst>
              <a:ext uri="{FF2B5EF4-FFF2-40B4-BE49-F238E27FC236}">
                <a16:creationId xmlns:a16="http://schemas.microsoft.com/office/drawing/2014/main" id="{821F1E30-1F63-4641-A352-6DC8D3BFBBFB}"/>
              </a:ext>
            </a:extLst>
          </p:cNvPr>
          <p:cNvSpPr txBox="1"/>
          <p:nvPr/>
        </p:nvSpPr>
        <p:spPr>
          <a:xfrm>
            <a:off x="2197828" y="4111105"/>
            <a:ext cx="9102143" cy="954107"/>
          </a:xfrm>
          <a:prstGeom prst="rect">
            <a:avLst/>
          </a:prstGeom>
          <a:noFill/>
        </p:spPr>
        <p:txBody>
          <a:bodyPr wrap="square" rtlCol="0">
            <a:spAutoFit/>
          </a:bodyPr>
          <a:lstStyle/>
          <a:p>
            <a:r>
              <a:rPr lang="en-GB" sz="1400" noProof="1">
                <a:latin typeface="Arial" panose="020B0604020202020204" pitchFamily="34" charset="0"/>
                <a:cs typeface="Arial" panose="020B0604020202020204" pitchFamily="34" charset="0"/>
              </a:rPr>
              <a:t>We divided what we tought as </a:t>
            </a:r>
            <a:r>
              <a:rPr lang="en-GB" sz="1400" b="1" noProof="1">
                <a:latin typeface="Arial" panose="020B0604020202020204" pitchFamily="34" charset="0"/>
                <a:cs typeface="Arial" panose="020B0604020202020204" pitchFamily="34" charset="0"/>
              </a:rPr>
              <a:t>ActiveTurret</a:t>
            </a:r>
            <a:r>
              <a:rPr lang="en-GB" sz="1400" noProof="1">
                <a:latin typeface="Arial" panose="020B0604020202020204" pitchFamily="34" charset="0"/>
                <a:cs typeface="Arial" panose="020B0604020202020204" pitchFamily="34" charset="0"/>
              </a:rPr>
              <a:t> that can «follow» the player in:</a:t>
            </a:r>
          </a:p>
          <a:p>
            <a:r>
              <a:rPr lang="en-GB" sz="1400" noProof="1">
                <a:latin typeface="Arial" panose="020B0604020202020204" pitchFamily="34" charset="0"/>
                <a:cs typeface="Arial" panose="020B0604020202020204" pitchFamily="34" charset="0"/>
              </a:rPr>
              <a:t>-</a:t>
            </a:r>
            <a:r>
              <a:rPr lang="en-GB" sz="1400" b="1" noProof="1">
                <a:latin typeface="Arial" panose="020B0604020202020204" pitchFamily="34" charset="0"/>
                <a:cs typeface="Arial" panose="020B0604020202020204" pitchFamily="34" charset="0"/>
              </a:rPr>
              <a:t>ThreeBulletsTurret</a:t>
            </a:r>
            <a:r>
              <a:rPr lang="en-GB" sz="1400" noProof="1">
                <a:latin typeface="Arial" panose="020B0604020202020204" pitchFamily="34" charset="0"/>
                <a:cs typeface="Arial" panose="020B0604020202020204" pitchFamily="34" charset="0"/>
              </a:rPr>
              <a:t> that can shoot three bullets after stopping for a fixed amount of time.</a:t>
            </a:r>
          </a:p>
          <a:p>
            <a:r>
              <a:rPr lang="en-GB" sz="1400" noProof="1">
                <a:latin typeface="Arial" panose="020B0604020202020204" pitchFamily="34" charset="0"/>
                <a:cs typeface="Arial" panose="020B0604020202020204" pitchFamily="34" charset="0"/>
              </a:rPr>
              <a:t>-</a:t>
            </a:r>
            <a:r>
              <a:rPr lang="en-GB" sz="1400" b="1" noProof="1">
                <a:latin typeface="Arial" panose="020B0604020202020204" pitchFamily="34" charset="0"/>
                <a:cs typeface="Arial" panose="020B0604020202020204" pitchFamily="34" charset="0"/>
              </a:rPr>
              <a:t>HiddenThreeShotTurret</a:t>
            </a:r>
            <a:r>
              <a:rPr lang="en-GB" sz="1400" noProof="1">
                <a:latin typeface="Arial" panose="020B0604020202020204" pitchFamily="34" charset="0"/>
                <a:cs typeface="Arial" panose="020B0604020202020204" pitchFamily="34" charset="0"/>
              </a:rPr>
              <a:t> that are visible only when the player enters a certain area.</a:t>
            </a:r>
          </a:p>
          <a:p>
            <a:r>
              <a:rPr lang="en-GB" sz="1400" noProof="1">
                <a:latin typeface="Arial" panose="020B0604020202020204" pitchFamily="34" charset="0"/>
                <a:cs typeface="Arial" panose="020B0604020202020204" pitchFamily="34" charset="0"/>
              </a:rPr>
              <a:t> All sharing the same interface ShootingEnemy.</a:t>
            </a:r>
          </a:p>
        </p:txBody>
      </p:sp>
      <p:sp>
        <p:nvSpPr>
          <p:cNvPr id="37" name="CasellaDiTesto 36">
            <a:extLst>
              <a:ext uri="{FF2B5EF4-FFF2-40B4-BE49-F238E27FC236}">
                <a16:creationId xmlns:a16="http://schemas.microsoft.com/office/drawing/2014/main" id="{D2B57410-89A8-4FA7-BFC2-BC3898CBB74F}"/>
              </a:ext>
            </a:extLst>
          </p:cNvPr>
          <p:cNvSpPr txBox="1"/>
          <p:nvPr/>
        </p:nvSpPr>
        <p:spPr>
          <a:xfrm>
            <a:off x="2198848" y="5126122"/>
            <a:ext cx="8438392" cy="1169551"/>
          </a:xfrm>
          <a:prstGeom prst="rect">
            <a:avLst/>
          </a:prstGeom>
          <a:noFill/>
        </p:spPr>
        <p:txBody>
          <a:bodyPr wrap="square" rtlCol="0">
            <a:spAutoFit/>
          </a:bodyPr>
          <a:lstStyle/>
          <a:p>
            <a:r>
              <a:rPr lang="en-GB" sz="1400" noProof="1">
                <a:latin typeface="Arial" panose="020B0604020202020204" pitchFamily="34" charset="0"/>
                <a:cs typeface="Arial" panose="020B0604020202020204" pitchFamily="34" charset="0"/>
              </a:rPr>
              <a:t>We divided what we tought as StaticEnemies that cannot move but can deal damage:</a:t>
            </a:r>
          </a:p>
          <a:p>
            <a:r>
              <a:rPr lang="en-GB" sz="1400" noProof="1">
                <a:latin typeface="Arial" panose="020B0604020202020204" pitchFamily="34" charset="0"/>
                <a:cs typeface="Arial" panose="020B0604020202020204" pitchFamily="34" charset="0"/>
              </a:rPr>
              <a:t>-</a:t>
            </a:r>
            <a:r>
              <a:rPr lang="en-GB" sz="1400" b="1" noProof="1">
                <a:latin typeface="Arial" panose="020B0604020202020204" pitchFamily="34" charset="0"/>
                <a:cs typeface="Arial" panose="020B0604020202020204" pitchFamily="34" charset="0"/>
              </a:rPr>
              <a:t>Spikes</a:t>
            </a:r>
            <a:r>
              <a:rPr lang="en-GB" sz="1400" noProof="1">
                <a:latin typeface="Arial" panose="020B0604020202020204" pitchFamily="34" charset="0"/>
                <a:cs typeface="Arial" panose="020B0604020202020204" pitchFamily="34" charset="0"/>
              </a:rPr>
              <a:t> that «grow» from the ground.</a:t>
            </a:r>
          </a:p>
          <a:p>
            <a:r>
              <a:rPr lang="en-GB" sz="1400" noProof="1">
                <a:latin typeface="Arial" panose="020B0604020202020204" pitchFamily="34" charset="0"/>
                <a:cs typeface="Arial" panose="020B0604020202020204" pitchFamily="34" charset="0"/>
              </a:rPr>
              <a:t>-</a:t>
            </a:r>
            <a:r>
              <a:rPr lang="en-GB" sz="1400" b="1" noProof="1">
                <a:latin typeface="Arial" panose="020B0604020202020204" pitchFamily="34" charset="0"/>
                <a:cs typeface="Arial" panose="020B0604020202020204" pitchFamily="34" charset="0"/>
              </a:rPr>
              <a:t>Barrels</a:t>
            </a:r>
            <a:r>
              <a:rPr lang="en-GB" sz="1400" noProof="1">
                <a:latin typeface="Arial" panose="020B0604020202020204" pitchFamily="34" charset="0"/>
                <a:cs typeface="Arial" panose="020B0604020202020204" pitchFamily="34" charset="0"/>
              </a:rPr>
              <a:t>.</a:t>
            </a:r>
          </a:p>
          <a:p>
            <a:r>
              <a:rPr lang="en-GB" sz="1400" noProof="1">
                <a:latin typeface="Arial" panose="020B0604020202020204" pitchFamily="34" charset="0"/>
                <a:cs typeface="Arial" panose="020B0604020202020204" pitchFamily="34" charset="0"/>
              </a:rPr>
              <a:t>-</a:t>
            </a:r>
            <a:r>
              <a:rPr lang="en-GB" sz="1400" b="1" noProof="1">
                <a:latin typeface="Arial" panose="020B0604020202020204" pitchFamily="34" charset="0"/>
                <a:cs typeface="Arial" panose="020B0604020202020204" pitchFamily="34" charset="0"/>
              </a:rPr>
              <a:t>AcidLakes</a:t>
            </a:r>
            <a:r>
              <a:rPr lang="en-GB" sz="1400" noProof="1">
                <a:latin typeface="Arial" panose="020B0604020202020204" pitchFamily="34" charset="0"/>
                <a:cs typeface="Arial" panose="020B0604020202020204" pitchFamily="34" charset="0"/>
              </a:rPr>
              <a:t> in which you can fall.</a:t>
            </a:r>
          </a:p>
          <a:p>
            <a:r>
              <a:rPr lang="en-GB" sz="1400" noProof="1">
                <a:latin typeface="Arial" panose="020B0604020202020204" pitchFamily="34" charset="0"/>
                <a:cs typeface="Arial" panose="020B0604020202020204" pitchFamily="34" charset="0"/>
              </a:rPr>
              <a:t>All sharing the same interface StaticDamage.</a:t>
            </a:r>
          </a:p>
        </p:txBody>
      </p:sp>
      <p:cxnSp>
        <p:nvCxnSpPr>
          <p:cNvPr id="5" name="Connettore diritto 4">
            <a:extLst>
              <a:ext uri="{FF2B5EF4-FFF2-40B4-BE49-F238E27FC236}">
                <a16:creationId xmlns:a16="http://schemas.microsoft.com/office/drawing/2014/main" id="{32726D03-550A-4D83-A5E1-EED756F9528F}"/>
              </a:ext>
            </a:extLst>
          </p:cNvPr>
          <p:cNvCxnSpPr/>
          <p:nvPr/>
        </p:nvCxnSpPr>
        <p:spPr>
          <a:xfrm>
            <a:off x="511728" y="5065212"/>
            <a:ext cx="10643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C3DB56FC-9500-408B-9598-40667A0252F1}"/>
              </a:ext>
            </a:extLst>
          </p:cNvPr>
          <p:cNvCxnSpPr/>
          <p:nvPr/>
        </p:nvCxnSpPr>
        <p:spPr>
          <a:xfrm>
            <a:off x="410212" y="4111105"/>
            <a:ext cx="107454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00BA13A9-7B9F-46B7-B998-DDC953919FE8}"/>
              </a:ext>
            </a:extLst>
          </p:cNvPr>
          <p:cNvCxnSpPr/>
          <p:nvPr/>
        </p:nvCxnSpPr>
        <p:spPr>
          <a:xfrm>
            <a:off x="381846" y="3120441"/>
            <a:ext cx="1077383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6620745"/>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ahnschrif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News Gothic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25</TotalTime>
  <Words>1162</Words>
  <Application>Microsoft Office PowerPoint</Application>
  <PresentationFormat>Widescreen</PresentationFormat>
  <Paragraphs>128</Paragraphs>
  <Slides>28</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28</vt:i4>
      </vt:variant>
    </vt:vector>
  </HeadingPairs>
  <TitlesOfParts>
    <vt:vector size="33" baseType="lpstr">
      <vt:lpstr>Arial</vt:lpstr>
      <vt:lpstr>Bahnschrift</vt:lpstr>
      <vt:lpstr>Calibri</vt:lpstr>
      <vt:lpstr>News Gothic MT</vt:lpstr>
      <vt:lpstr>RetrospectVTI</vt:lpstr>
      <vt:lpstr>Presentazione standard di PowerPoint</vt:lpstr>
      <vt:lpstr>Story</vt:lpstr>
      <vt:lpstr>Story</vt:lpstr>
      <vt:lpstr>Main Menu’</vt:lpstr>
      <vt:lpstr>Gameplay</vt:lpstr>
      <vt:lpstr>Game architecture</vt:lpstr>
      <vt:lpstr>Used technologies </vt:lpstr>
      <vt:lpstr>  Game architecture</vt:lpstr>
      <vt:lpstr>  Game architecture</vt:lpstr>
      <vt:lpstr>Used Patterns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SCRUM </vt:lpstr>
      <vt:lpstr>Presentazione standard di PowerPoint</vt:lpstr>
      <vt:lpstr>Presentazione standard di PowerPoint</vt:lpstr>
      <vt:lpstr>Presentazione standard di PowerPoint</vt:lpstr>
      <vt:lpstr>Sprints</vt:lpstr>
      <vt:lpstr>Presentazione standard di PowerPoint</vt:lpstr>
      <vt:lpstr>Presentazione standard di PowerPoint</vt:lpstr>
      <vt:lpstr>Presentazione standard di PowerPoint</vt:lpstr>
      <vt:lpstr>Overall Sprint Review</vt:lpstr>
      <vt:lpstr>Presentazione standard di PowerPoint</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ISAAC</dc:title>
  <dc:creator>Simone Cristofaro</dc:creator>
  <cp:lastModifiedBy>Simone Cristofaro</cp:lastModifiedBy>
  <cp:revision>3</cp:revision>
  <dcterms:created xsi:type="dcterms:W3CDTF">2020-01-09T08:54:28Z</dcterms:created>
  <dcterms:modified xsi:type="dcterms:W3CDTF">2020-01-09T09:19:39Z</dcterms:modified>
</cp:coreProperties>
</file>